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3"/>
  </p:notesMasterIdLst>
  <p:sldIdLst>
    <p:sldId id="261" r:id="rId2"/>
    <p:sldId id="314" r:id="rId3"/>
    <p:sldId id="317" r:id="rId4"/>
    <p:sldId id="316" r:id="rId5"/>
    <p:sldId id="318" r:id="rId6"/>
    <p:sldId id="319" r:id="rId7"/>
    <p:sldId id="320" r:id="rId8"/>
    <p:sldId id="321" r:id="rId9"/>
    <p:sldId id="322" r:id="rId10"/>
    <p:sldId id="323" r:id="rId11"/>
    <p:sldId id="324" r:id="rId1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  <p:ext uri="{2D200454-40CA-4A62-9FC3-DE9A4176ACB9}">
      <p15:notesGuideLst xmlns:p15="http://schemas.microsoft.com/office/powerpoint/2012/main" xmlns="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hilipp Steinmetzger" initials="PS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B04"/>
    <a:srgbClr val="FECA16"/>
    <a:srgbClr val="1D4899"/>
    <a:srgbClr val="12489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E8B1032C-EA38-4F05-BA0D-38AFFFC7BED3}" styleName="Helle Formatvorlage 3 - Akzent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303" autoAdjust="0"/>
    <p:restoredTop sz="91459" autoAdjust="0"/>
  </p:normalViewPr>
  <p:slideViewPr>
    <p:cSldViewPr snapToGrid="0">
      <p:cViewPr>
        <p:scale>
          <a:sx n="90" d="100"/>
          <a:sy n="90" d="100"/>
        </p:scale>
        <p:origin x="-660" y="13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howGuides="1">
      <p:cViewPr varScale="1">
        <p:scale>
          <a:sx n="80" d="100"/>
          <a:sy n="80" d="100"/>
        </p:scale>
        <p:origin x="1998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D:\Pfadfinder\AK%20Verbandsentwicklung\Selbstverst&#228;ndnis\Selbstverst&#228;ndnis%20des%20BdP_Auswertung_aggregiert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unterscheidet die Pfadfinderei für dich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von </a:t>
            </a:r>
            <a:r>
              <a:rPr lang="de-DE" dirty="0"/>
              <a:t>anderen Freizeitaktivitäten?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1D4899"/>
            </a:solidFill>
          </c:spPr>
          <c:invertIfNegative val="0"/>
          <c:cat>
            <c:strRef>
              <c:f>'Gelbe Fragen_Charts'!$B$2:$B$11</c:f>
              <c:strCache>
                <c:ptCount val="10"/>
                <c:pt idx="0">
                  <c:v>Zusammenhalt/Gemeinschaft</c:v>
                </c:pt>
                <c:pt idx="1">
                  <c:v>frühe Verantwortung/Jugend leitet Jugend</c:v>
                </c:pt>
                <c:pt idx="2">
                  <c:v>Vielfalt in Methoden</c:v>
                </c:pt>
                <c:pt idx="3">
                  <c:v>Lebensgefühl</c:v>
                </c:pt>
                <c:pt idx="4">
                  <c:v>Draußen/Natur</c:v>
                </c:pt>
                <c:pt idx="5">
                  <c:v>Familiär</c:v>
                </c:pt>
                <c:pt idx="6">
                  <c:v>Freiheit</c:v>
                </c:pt>
                <c:pt idx="7">
                  <c:v>Abenteuer/Erlebnisse</c:v>
                </c:pt>
                <c:pt idx="8">
                  <c:v>Kein Leistungsdruck/Konkurrenz</c:v>
                </c:pt>
                <c:pt idx="9">
                  <c:v>Akzeptanz/Verständnis füreinander</c:v>
                </c:pt>
              </c:strCache>
            </c:strRef>
          </c:cat>
          <c:val>
            <c:numRef>
              <c:f>'Gelbe Fragen_Charts'!$C$2:$C$11</c:f>
              <c:numCache>
                <c:formatCode>General</c:formatCode>
                <c:ptCount val="10"/>
                <c:pt idx="0">
                  <c:v>100</c:v>
                </c:pt>
                <c:pt idx="1">
                  <c:v>40</c:v>
                </c:pt>
                <c:pt idx="2">
                  <c:v>35</c:v>
                </c:pt>
                <c:pt idx="3">
                  <c:v>28</c:v>
                </c:pt>
                <c:pt idx="4">
                  <c:v>26</c:v>
                </c:pt>
                <c:pt idx="5">
                  <c:v>26</c:v>
                </c:pt>
                <c:pt idx="6">
                  <c:v>23</c:v>
                </c:pt>
                <c:pt idx="7">
                  <c:v>17</c:v>
                </c:pt>
                <c:pt idx="8">
                  <c:v>17</c:v>
                </c:pt>
                <c:pt idx="9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axId val="203149312"/>
        <c:axId val="191733056"/>
      </c:barChart>
      <c:catAx>
        <c:axId val="20314931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733056"/>
        <c:crosses val="autoZero"/>
        <c:auto val="1"/>
        <c:lblAlgn val="ctr"/>
        <c:lblOffset val="100"/>
        <c:noMultiLvlLbl val="0"/>
      </c:catAx>
      <c:valAx>
        <c:axId val="19173305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314931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sind für dich die wichtigsten Aktivitäten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bei </a:t>
            </a:r>
            <a:r>
              <a:rPr lang="de-DE" dirty="0"/>
              <a:t>den Pfadfinder*innen?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B04"/>
            </a:solidFill>
          </c:spPr>
          <c:invertIfNegative val="0"/>
          <c:cat>
            <c:strRef>
              <c:f>'Gelbe Fragen_Charts'!$E$2:$E$11</c:f>
              <c:strCache>
                <c:ptCount val="10"/>
                <c:pt idx="0">
                  <c:v>(Groß-)Fahrt</c:v>
                </c:pt>
                <c:pt idx="1">
                  <c:v>(Groß-)Lager</c:v>
                </c:pt>
                <c:pt idx="2">
                  <c:v>Singen</c:v>
                </c:pt>
                <c:pt idx="3">
                  <c:v>Gruppenstunden</c:v>
                </c:pt>
                <c:pt idx="4">
                  <c:v>Hauptsache gemeinsam</c:v>
                </c:pt>
                <c:pt idx="5">
                  <c:v>Gemeinsam kochen/essen</c:v>
                </c:pt>
                <c:pt idx="6">
                  <c:v>Reisen in andere Länder</c:v>
                </c:pt>
                <c:pt idx="7">
                  <c:v>Spielen</c:v>
                </c:pt>
                <c:pt idx="8">
                  <c:v>Lagerfeuer</c:v>
                </c:pt>
                <c:pt idx="9">
                  <c:v>Gespräche</c:v>
                </c:pt>
              </c:strCache>
            </c:strRef>
          </c:cat>
          <c:val>
            <c:numRef>
              <c:f>'Gelbe Fragen_Charts'!$F$2:$F$11</c:f>
              <c:numCache>
                <c:formatCode>General</c:formatCode>
                <c:ptCount val="10"/>
                <c:pt idx="0">
                  <c:v>53</c:v>
                </c:pt>
                <c:pt idx="1">
                  <c:v>35</c:v>
                </c:pt>
                <c:pt idx="2">
                  <c:v>25</c:v>
                </c:pt>
                <c:pt idx="3">
                  <c:v>24</c:v>
                </c:pt>
                <c:pt idx="4">
                  <c:v>17</c:v>
                </c:pt>
                <c:pt idx="5">
                  <c:v>7</c:v>
                </c:pt>
                <c:pt idx="6">
                  <c:v>7</c:v>
                </c:pt>
                <c:pt idx="7">
                  <c:v>5</c:v>
                </c:pt>
                <c:pt idx="8">
                  <c:v>5</c:v>
                </c:pt>
                <c:pt idx="9">
                  <c:v>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151872"/>
        <c:axId val="191915712"/>
      </c:barChart>
      <c:catAx>
        <c:axId val="20315187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15712"/>
        <c:crosses val="autoZero"/>
        <c:auto val="1"/>
        <c:lblAlgn val="ctr"/>
        <c:lblOffset val="100"/>
        <c:noMultiLvlLbl val="0"/>
      </c:catAx>
      <c:valAx>
        <c:axId val="191915712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315187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sind für dich die drei wichtigsten Werte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bei </a:t>
            </a:r>
            <a:r>
              <a:rPr lang="de-DE" dirty="0"/>
              <a:t>den Pfadfinder*innen?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1D4899"/>
            </a:solidFill>
          </c:spPr>
          <c:invertIfNegative val="0"/>
          <c:cat>
            <c:strRef>
              <c:f>'Gelbe Fragen_Charts'!$H$2:$H$11</c:f>
              <c:strCache>
                <c:ptCount val="10"/>
                <c:pt idx="0">
                  <c:v>Gemeinschaft</c:v>
                </c:pt>
                <c:pt idx="1">
                  <c:v>Akzeptanz/Toleranz</c:v>
                </c:pt>
                <c:pt idx="2">
                  <c:v>Zusammenhalt</c:v>
                </c:pt>
                <c:pt idx="3">
                  <c:v>Verantwortungsbewusstsein</c:v>
                </c:pt>
                <c:pt idx="4">
                  <c:v>Natur(verbundenheit)</c:v>
                </c:pt>
                <c:pt idx="5">
                  <c:v>Hilfsbereitschaft</c:v>
                </c:pt>
                <c:pt idx="6">
                  <c:v>Freundschaft/ Liebe</c:v>
                </c:pt>
                <c:pt idx="7">
                  <c:v>Respekt</c:v>
                </c:pt>
                <c:pt idx="8">
                  <c:v>Gleichheit</c:v>
                </c:pt>
                <c:pt idx="9">
                  <c:v>Neugierde/ Offenheit</c:v>
                </c:pt>
              </c:strCache>
            </c:strRef>
          </c:cat>
          <c:val>
            <c:numRef>
              <c:f>'Gelbe Fragen_Charts'!$I$2:$I$11</c:f>
              <c:numCache>
                <c:formatCode>General</c:formatCode>
                <c:ptCount val="10"/>
                <c:pt idx="0">
                  <c:v>47</c:v>
                </c:pt>
                <c:pt idx="1">
                  <c:v>47</c:v>
                </c:pt>
                <c:pt idx="2">
                  <c:v>26</c:v>
                </c:pt>
                <c:pt idx="3">
                  <c:v>25</c:v>
                </c:pt>
                <c:pt idx="4">
                  <c:v>22</c:v>
                </c:pt>
                <c:pt idx="5">
                  <c:v>22</c:v>
                </c:pt>
                <c:pt idx="6">
                  <c:v>20</c:v>
                </c:pt>
                <c:pt idx="7">
                  <c:v>19</c:v>
                </c:pt>
                <c:pt idx="8">
                  <c:v>19</c:v>
                </c:pt>
                <c:pt idx="9">
                  <c:v>16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572736"/>
        <c:axId val="191918016"/>
      </c:barChart>
      <c:catAx>
        <c:axId val="203572736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18016"/>
        <c:crosses val="autoZero"/>
        <c:auto val="1"/>
        <c:lblAlgn val="ctr"/>
        <c:lblOffset val="100"/>
        <c:noMultiLvlLbl val="0"/>
      </c:catAx>
      <c:valAx>
        <c:axId val="19191801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357273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würdest du nie tun/erleben,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wenn </a:t>
            </a:r>
            <a:r>
              <a:rPr lang="de-DE" dirty="0"/>
              <a:t>du nicht bei den Pfadfinder*innen wärst?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B04"/>
            </a:solidFill>
          </c:spPr>
          <c:invertIfNegative val="0"/>
          <c:cat>
            <c:strRef>
              <c:f>'Gelbe Fragen_Charts'!$K$2:$K$11</c:f>
              <c:strCache>
                <c:ptCount val="10"/>
                <c:pt idx="0">
                  <c:v>(Groß-)Fahrten</c:v>
                </c:pt>
                <c:pt idx="1">
                  <c:v>Natur/im Wald schlafen</c:v>
                </c:pt>
                <c:pt idx="2">
                  <c:v>Besondere Freundschaften</c:v>
                </c:pt>
                <c:pt idx="3">
                  <c:v>Lager/Kothe aufbauen</c:v>
                </c:pt>
                <c:pt idx="4">
                  <c:v>Auslandserfahrungen</c:v>
                </c:pt>
                <c:pt idx="5">
                  <c:v>Singen</c:v>
                </c:pt>
                <c:pt idx="6">
                  <c:v>Gemeinschaft/ Gruppengefühl</c:v>
                </c:pt>
                <c:pt idx="7">
                  <c:v>Verantwortung (jung)</c:v>
                </c:pt>
                <c:pt idx="8">
                  <c:v>Reiselust/Abenteuer</c:v>
                </c:pt>
                <c:pt idx="9">
                  <c:v>Verzicht/Genügsamkeit</c:v>
                </c:pt>
              </c:strCache>
            </c:strRef>
          </c:cat>
          <c:val>
            <c:numRef>
              <c:f>'Gelbe Fragen_Charts'!$L$2:$L$11</c:f>
              <c:numCache>
                <c:formatCode>General</c:formatCode>
                <c:ptCount val="10"/>
                <c:pt idx="0">
                  <c:v>28</c:v>
                </c:pt>
                <c:pt idx="1">
                  <c:v>16</c:v>
                </c:pt>
                <c:pt idx="2">
                  <c:v>15</c:v>
                </c:pt>
                <c:pt idx="3">
                  <c:v>14</c:v>
                </c:pt>
                <c:pt idx="4">
                  <c:v>12</c:v>
                </c:pt>
                <c:pt idx="5">
                  <c:v>12</c:v>
                </c:pt>
                <c:pt idx="6">
                  <c:v>9</c:v>
                </c:pt>
                <c:pt idx="7">
                  <c:v>8</c:v>
                </c:pt>
                <c:pt idx="8">
                  <c:v>7</c:v>
                </c:pt>
                <c:pt idx="9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633152"/>
        <c:axId val="191920320"/>
      </c:barChart>
      <c:catAx>
        <c:axId val="2036331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20320"/>
        <c:crosses val="autoZero"/>
        <c:auto val="1"/>
        <c:lblAlgn val="ctr"/>
        <c:lblOffset val="100"/>
        <c:noMultiLvlLbl val="0"/>
      </c:catAx>
      <c:valAx>
        <c:axId val="191920320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crossAx val="2036331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ist für das Wichtigste,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das </a:t>
            </a:r>
            <a:r>
              <a:rPr lang="de-DE" dirty="0"/>
              <a:t>du bei den Pfadfinder*innen gelernt hast?</a:t>
            </a:r>
          </a:p>
        </c:rich>
      </c:tx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1D4899"/>
            </a:solidFill>
          </c:spPr>
          <c:invertIfNegative val="0"/>
          <c:cat>
            <c:strRef>
              <c:f>'Gelbe Fragen_Charts'!$T$2:$T$11</c:f>
              <c:strCache>
                <c:ptCount val="10"/>
                <c:pt idx="0">
                  <c:v>Verantwortung</c:v>
                </c:pt>
                <c:pt idx="1">
                  <c:v>Selbstbewusstsein</c:v>
                </c:pt>
                <c:pt idx="2">
                  <c:v>(Leben in ) Gruppe</c:v>
                </c:pt>
                <c:pt idx="3">
                  <c:v>Teamwork</c:v>
                </c:pt>
                <c:pt idx="4">
                  <c:v>Freundschaft/ Liebe</c:v>
                </c:pt>
                <c:pt idx="5">
                  <c:v>Über sich hinaus wachsen</c:v>
                </c:pt>
                <c:pt idx="6">
                  <c:v>Organisieren</c:v>
                </c:pt>
                <c:pt idx="7">
                  <c:v>Mut/Ausprobieren</c:v>
                </c:pt>
                <c:pt idx="8">
                  <c:v>Selbständigkeit</c:v>
                </c:pt>
                <c:pt idx="9">
                  <c:v>Respekt</c:v>
                </c:pt>
              </c:strCache>
            </c:strRef>
          </c:cat>
          <c:val>
            <c:numRef>
              <c:f>'Gelbe Fragen_Charts'!$U$2:$U$11</c:f>
              <c:numCache>
                <c:formatCode>General</c:formatCode>
                <c:ptCount val="10"/>
                <c:pt idx="0">
                  <c:v>38</c:v>
                </c:pt>
                <c:pt idx="1">
                  <c:v>26</c:v>
                </c:pt>
                <c:pt idx="2">
                  <c:v>21</c:v>
                </c:pt>
                <c:pt idx="3">
                  <c:v>12</c:v>
                </c:pt>
                <c:pt idx="4">
                  <c:v>10</c:v>
                </c:pt>
                <c:pt idx="5">
                  <c:v>10</c:v>
                </c:pt>
                <c:pt idx="6">
                  <c:v>9</c:v>
                </c:pt>
                <c:pt idx="7">
                  <c:v>9</c:v>
                </c:pt>
                <c:pt idx="8">
                  <c:v>9</c:v>
                </c:pt>
                <c:pt idx="9">
                  <c:v>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636224"/>
        <c:axId val="191980096"/>
      </c:barChart>
      <c:catAx>
        <c:axId val="203636224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80096"/>
        <c:crosses val="autoZero"/>
        <c:auto val="1"/>
        <c:lblAlgn val="ctr"/>
        <c:lblOffset val="100"/>
        <c:noMultiLvlLbl val="0"/>
      </c:catAx>
      <c:valAx>
        <c:axId val="1919800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spPr>
          <a:ln w="6350">
            <a:noFill/>
          </a:ln>
        </c:spPr>
        <c:crossAx val="20363622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6"/>
    </mc:Choice>
    <mc:Fallback>
      <c:style val="6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/>
              <a:t>Was ist dir in der Außenwirkung des BdP besonders wichtig?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FFCB04"/>
            </a:solidFill>
          </c:spPr>
          <c:invertIfNegative val="0"/>
          <c:cat>
            <c:strRef>
              <c:f>'Gelbe Fragen_Charts'!$Q$2:$Q$11</c:f>
              <c:strCache>
                <c:ptCount val="10"/>
                <c:pt idx="0">
                  <c:v>Diversität/offen für alle</c:v>
                </c:pt>
                <c:pt idx="1">
                  <c:v>Weniger Klischees/realistischer</c:v>
                </c:pt>
                <c:pt idx="2">
                  <c:v>Offenheit</c:v>
                </c:pt>
                <c:pt idx="3">
                  <c:v>Gemeinschaft/Freundschaft</c:v>
                </c:pt>
                <c:pt idx="4">
                  <c:v>Pfadf. Werte</c:v>
                </c:pt>
                <c:pt idx="5">
                  <c:v>Päd. Leistungen/Jugendarbeit</c:v>
                </c:pt>
                <c:pt idx="6">
                  <c:v>(partei)pol./kirchl. Unabhängigkeit</c:v>
                </c:pt>
                <c:pt idx="7">
                  <c:v>Abgrenzen nach rechts</c:v>
                </c:pt>
                <c:pt idx="8">
                  <c:v>Jugend leitet Jugend</c:v>
                </c:pt>
                <c:pt idx="9">
                  <c:v>Gesell. Akteur sein</c:v>
                </c:pt>
              </c:strCache>
            </c:strRef>
          </c:cat>
          <c:val>
            <c:numRef>
              <c:f>'Gelbe Fragen_Charts'!$R$2:$R$11</c:f>
              <c:numCache>
                <c:formatCode>General</c:formatCode>
                <c:ptCount val="10"/>
                <c:pt idx="0">
                  <c:v>20</c:v>
                </c:pt>
                <c:pt idx="1">
                  <c:v>20</c:v>
                </c:pt>
                <c:pt idx="2">
                  <c:v>17</c:v>
                </c:pt>
                <c:pt idx="3">
                  <c:v>17</c:v>
                </c:pt>
                <c:pt idx="4">
                  <c:v>12</c:v>
                </c:pt>
                <c:pt idx="5">
                  <c:v>10</c:v>
                </c:pt>
                <c:pt idx="6">
                  <c:v>10</c:v>
                </c:pt>
                <c:pt idx="7">
                  <c:v>8</c:v>
                </c:pt>
                <c:pt idx="8">
                  <c:v>8</c:v>
                </c:pt>
                <c:pt idx="9">
                  <c:v>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696640"/>
        <c:axId val="191920896"/>
      </c:barChart>
      <c:catAx>
        <c:axId val="203696640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20896"/>
        <c:crosses val="autoZero"/>
        <c:auto val="1"/>
        <c:lblAlgn val="ctr"/>
        <c:lblOffset val="100"/>
        <c:noMultiLvlLbl val="0"/>
      </c:catAx>
      <c:valAx>
        <c:axId val="191920896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3696640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title>
      <c:tx>
        <c:rich>
          <a:bodyPr/>
          <a:lstStyle/>
          <a:p>
            <a:pPr>
              <a:defRPr/>
            </a:pPr>
            <a:r>
              <a:rPr lang="de-DE" dirty="0"/>
              <a:t>Was macht für dich das Miteinander </a:t>
            </a:r>
            <a:endParaRPr lang="de-DE" dirty="0" smtClean="0"/>
          </a:p>
          <a:p>
            <a:pPr>
              <a:defRPr/>
            </a:pPr>
            <a:r>
              <a:rPr lang="de-DE" dirty="0" smtClean="0"/>
              <a:t>bei </a:t>
            </a:r>
            <a:r>
              <a:rPr lang="de-DE" dirty="0"/>
              <a:t>den Pfadfinder*innen aus?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1D4899"/>
            </a:solidFill>
          </c:spPr>
          <c:invertIfNegative val="0"/>
          <c:cat>
            <c:strRef>
              <c:f>'Gelbe Fragen_Charts'!$N$2:$N$11</c:f>
              <c:strCache>
                <c:ptCount val="10"/>
                <c:pt idx="0">
                  <c:v>Zusammenhalt</c:v>
                </c:pt>
                <c:pt idx="1">
                  <c:v>Offenheit ohne Vorurteile</c:v>
                </c:pt>
                <c:pt idx="2">
                  <c:v>Gemeinschaft</c:v>
                </c:pt>
                <c:pt idx="3">
                  <c:v>Freundschaft (fürs Leben)</c:v>
                </c:pt>
                <c:pt idx="4">
                  <c:v>Respekt</c:v>
                </c:pt>
                <c:pt idx="5">
                  <c:v>(Gemeinsame) Werte</c:v>
                </c:pt>
                <c:pt idx="6">
                  <c:v>Spaß/Humor</c:v>
                </c:pt>
                <c:pt idx="7">
                  <c:v>(Außergewöhnliche) Erlebnisse</c:v>
                </c:pt>
                <c:pt idx="8">
                  <c:v>Akzeptanz</c:v>
                </c:pt>
                <c:pt idx="9">
                  <c:v>Vertrauen (in Gruppe)</c:v>
                </c:pt>
              </c:strCache>
            </c:strRef>
          </c:cat>
          <c:val>
            <c:numRef>
              <c:f>'Gelbe Fragen_Charts'!$O$2:$O$11</c:f>
              <c:numCache>
                <c:formatCode>General</c:formatCode>
                <c:ptCount val="10"/>
                <c:pt idx="0">
                  <c:v>22</c:v>
                </c:pt>
                <c:pt idx="1">
                  <c:v>22</c:v>
                </c:pt>
                <c:pt idx="2">
                  <c:v>20</c:v>
                </c:pt>
                <c:pt idx="3">
                  <c:v>19</c:v>
                </c:pt>
                <c:pt idx="4">
                  <c:v>18</c:v>
                </c:pt>
                <c:pt idx="5">
                  <c:v>18</c:v>
                </c:pt>
                <c:pt idx="6">
                  <c:v>17</c:v>
                </c:pt>
                <c:pt idx="7">
                  <c:v>17</c:v>
                </c:pt>
                <c:pt idx="8">
                  <c:v>16</c:v>
                </c:pt>
                <c:pt idx="9">
                  <c:v>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overlap val="-25"/>
        <c:axId val="203863552"/>
        <c:axId val="191984704"/>
      </c:barChart>
      <c:catAx>
        <c:axId val="203863552"/>
        <c:scaling>
          <c:orientation val="minMax"/>
        </c:scaling>
        <c:delete val="0"/>
        <c:axPos val="b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de-DE"/>
          </a:p>
        </c:txPr>
        <c:crossAx val="191984704"/>
        <c:crosses val="autoZero"/>
        <c:auto val="1"/>
        <c:lblAlgn val="ctr"/>
        <c:lblOffset val="100"/>
        <c:noMultiLvlLbl val="0"/>
      </c:catAx>
      <c:valAx>
        <c:axId val="191984704"/>
        <c:scaling>
          <c:orientation val="minMax"/>
        </c:scaling>
        <c:delete val="0"/>
        <c:axPos val="l"/>
        <c:majorGridlines/>
        <c:numFmt formatCode="General" sourceLinked="1"/>
        <c:majorTickMark val="none"/>
        <c:minorTickMark val="none"/>
        <c:tickLblPos val="nextTo"/>
        <c:crossAx val="203863552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A31E745-3C60-4A8A-9BB0-320149E5E64D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de-DE"/>
        </a:p>
      </dgm:t>
    </dgm:pt>
    <dgm:pt modelId="{6EF67039-5816-4BDC-B8F9-4B9249C0C9E4}">
      <dgm:prSet phldrT="[Text]" custT="1"/>
      <dgm:spPr/>
      <dgm:t>
        <a:bodyPr/>
        <a:lstStyle/>
        <a:p>
          <a:r>
            <a:rPr lang="de-DE" sz="1600" b="1" dirty="0" smtClean="0"/>
            <a:t>Abstimmung Bund</a:t>
          </a:r>
          <a:endParaRPr lang="de-DE" sz="1600" b="1" dirty="0"/>
        </a:p>
      </dgm:t>
    </dgm:pt>
    <dgm:pt modelId="{51425136-EB09-4F72-8F7B-31646F77E05F}" type="parTrans" cxnId="{CFEB3270-B5D1-453C-A867-CED909B80C1F}">
      <dgm:prSet/>
      <dgm:spPr/>
      <dgm:t>
        <a:bodyPr/>
        <a:lstStyle/>
        <a:p>
          <a:endParaRPr lang="de-DE" sz="2000"/>
        </a:p>
      </dgm:t>
    </dgm:pt>
    <dgm:pt modelId="{DBF47E79-ADAF-4A20-8D6A-0D8405DD0643}" type="sibTrans" cxnId="{CFEB3270-B5D1-453C-A867-CED909B80C1F}">
      <dgm:prSet/>
      <dgm:spPr/>
      <dgm:t>
        <a:bodyPr/>
        <a:lstStyle/>
        <a:p>
          <a:endParaRPr lang="de-DE" sz="2000"/>
        </a:p>
      </dgm:t>
    </dgm:pt>
    <dgm:pt modelId="{E0450357-3F14-4666-BE40-C6409D34FA12}">
      <dgm:prSet phldrT="[Text]" custT="1"/>
      <dgm:spPr/>
      <dgm:t>
        <a:bodyPr/>
        <a:lstStyle/>
        <a:p>
          <a:r>
            <a:rPr lang="de-DE" sz="1600" dirty="0" smtClean="0"/>
            <a:t>ggf. Weitere Abstimmung BL</a:t>
          </a:r>
          <a:endParaRPr lang="de-DE" sz="1600" dirty="0"/>
        </a:p>
      </dgm:t>
    </dgm:pt>
    <dgm:pt modelId="{091177A4-AEFC-468A-80BD-81D949081D50}" type="parTrans" cxnId="{EA17EE7E-A492-442D-B47A-526CEE624BFE}">
      <dgm:prSet/>
      <dgm:spPr/>
      <dgm:t>
        <a:bodyPr/>
        <a:lstStyle/>
        <a:p>
          <a:endParaRPr lang="de-DE" sz="2000"/>
        </a:p>
      </dgm:t>
    </dgm:pt>
    <dgm:pt modelId="{DC75545B-BAE9-4F39-8742-05C36CCE52EA}" type="sibTrans" cxnId="{EA17EE7E-A492-442D-B47A-526CEE624BFE}">
      <dgm:prSet/>
      <dgm:spPr/>
      <dgm:t>
        <a:bodyPr/>
        <a:lstStyle/>
        <a:p>
          <a:endParaRPr lang="de-DE" sz="2000"/>
        </a:p>
      </dgm:t>
    </dgm:pt>
    <dgm:pt modelId="{217F298A-5E3C-42C2-9CC9-18E588ABFFC7}">
      <dgm:prSet phldrT="[Text]" custT="1"/>
      <dgm:spPr/>
      <dgm:t>
        <a:bodyPr/>
        <a:lstStyle/>
        <a:p>
          <a:r>
            <a:rPr lang="de-DE" sz="1600" dirty="0" smtClean="0"/>
            <a:t>Weitere </a:t>
          </a:r>
          <a:r>
            <a:rPr lang="de-DE" sz="1600" dirty="0" smtClean="0"/>
            <a:t>Abstimmung AK </a:t>
          </a:r>
          <a:r>
            <a:rPr lang="de-DE" sz="1600" dirty="0" smtClean="0"/>
            <a:t>Verbands-entwicklung </a:t>
          </a:r>
          <a:r>
            <a:rPr lang="de-DE" sz="1600" dirty="0" smtClean="0"/>
            <a:t>(05.03.)</a:t>
          </a:r>
          <a:endParaRPr lang="de-DE" sz="1600" dirty="0"/>
        </a:p>
      </dgm:t>
    </dgm:pt>
    <dgm:pt modelId="{9C5EB0FF-B0BE-4C20-92FB-CAEF4F8389BA}" type="parTrans" cxnId="{41C72C94-8C21-4748-A106-C460EE631B72}">
      <dgm:prSet/>
      <dgm:spPr/>
      <dgm:t>
        <a:bodyPr/>
        <a:lstStyle/>
        <a:p>
          <a:endParaRPr lang="de-DE" sz="2000"/>
        </a:p>
      </dgm:t>
    </dgm:pt>
    <dgm:pt modelId="{8DD9B0ED-9D2A-4FCC-84D1-60120FB578D1}" type="sibTrans" cxnId="{41C72C94-8C21-4748-A106-C460EE631B72}">
      <dgm:prSet/>
      <dgm:spPr/>
      <dgm:t>
        <a:bodyPr/>
        <a:lstStyle/>
        <a:p>
          <a:endParaRPr lang="de-DE" sz="2000"/>
        </a:p>
      </dgm:t>
    </dgm:pt>
    <dgm:pt modelId="{07EA0339-5EB0-4227-B055-7E1896A342E0}">
      <dgm:prSet phldrT="[Text]" custT="1"/>
      <dgm:spPr/>
      <dgm:t>
        <a:bodyPr/>
        <a:lstStyle/>
        <a:p>
          <a:r>
            <a:rPr lang="de-DE" sz="1600" b="1" dirty="0" smtClean="0"/>
            <a:t>Abstimmung LVs</a:t>
          </a:r>
          <a:endParaRPr lang="de-DE" sz="1600" b="1" dirty="0"/>
        </a:p>
      </dgm:t>
    </dgm:pt>
    <dgm:pt modelId="{C52FF77D-320C-44D2-9F8A-FB8AB3320AD7}" type="parTrans" cxnId="{9991B17B-4625-42D4-8288-30EAD99F59DB}">
      <dgm:prSet/>
      <dgm:spPr/>
      <dgm:t>
        <a:bodyPr/>
        <a:lstStyle/>
        <a:p>
          <a:endParaRPr lang="de-DE" sz="2000"/>
        </a:p>
      </dgm:t>
    </dgm:pt>
    <dgm:pt modelId="{1014D747-CF48-4EE0-8357-5DDD18A84ACB}" type="sibTrans" cxnId="{9991B17B-4625-42D4-8288-30EAD99F59DB}">
      <dgm:prSet/>
      <dgm:spPr/>
      <dgm:t>
        <a:bodyPr/>
        <a:lstStyle/>
        <a:p>
          <a:endParaRPr lang="de-DE" sz="2000"/>
        </a:p>
      </dgm:t>
    </dgm:pt>
    <dgm:pt modelId="{8D4E4D4A-31E5-4AD9-B540-5884B61EB5CC}">
      <dgm:prSet phldrT="[Text]" custT="1"/>
      <dgm:spPr/>
      <dgm:t>
        <a:bodyPr/>
        <a:lstStyle/>
        <a:p>
          <a:r>
            <a:rPr lang="de-DE" sz="1600" dirty="0" smtClean="0"/>
            <a:t>ggf. Mitnehmen auf </a:t>
          </a:r>
          <a:r>
            <a:rPr lang="de-DE" sz="1600" dirty="0" smtClean="0"/>
            <a:t>Landes-versammlungen</a:t>
          </a:r>
          <a:endParaRPr lang="de-DE" sz="1600" dirty="0"/>
        </a:p>
      </dgm:t>
    </dgm:pt>
    <dgm:pt modelId="{30763C27-47E3-4248-AA7F-C0AC77098FBC}" type="parTrans" cxnId="{000CB68B-F001-42E9-9BDA-69E2A1F9AC6A}">
      <dgm:prSet/>
      <dgm:spPr/>
      <dgm:t>
        <a:bodyPr/>
        <a:lstStyle/>
        <a:p>
          <a:endParaRPr lang="de-DE" sz="2000"/>
        </a:p>
      </dgm:t>
    </dgm:pt>
    <dgm:pt modelId="{8F949E51-0B13-4BAC-9B34-6961284CBD7B}" type="sibTrans" cxnId="{000CB68B-F001-42E9-9BDA-69E2A1F9AC6A}">
      <dgm:prSet/>
      <dgm:spPr/>
      <dgm:t>
        <a:bodyPr/>
        <a:lstStyle/>
        <a:p>
          <a:endParaRPr lang="de-DE" sz="2000"/>
        </a:p>
      </dgm:t>
    </dgm:pt>
    <dgm:pt modelId="{A9F579C8-4DA9-4086-9A85-79F3BCEEFE0F}">
      <dgm:prSet phldrT="[Text]" custT="1"/>
      <dgm:spPr/>
      <dgm:t>
        <a:bodyPr/>
        <a:lstStyle/>
        <a:p>
          <a:r>
            <a:rPr lang="de-DE" sz="1600" b="1" dirty="0" smtClean="0"/>
            <a:t>Bundesversammlung</a:t>
          </a:r>
          <a:endParaRPr lang="de-DE" sz="1600" b="1" dirty="0"/>
        </a:p>
      </dgm:t>
    </dgm:pt>
    <dgm:pt modelId="{A497124F-BD91-478B-8A4F-489936BA3821}" type="parTrans" cxnId="{DF2BC81E-F3AC-4CB3-9F33-462E0CE3B2CA}">
      <dgm:prSet/>
      <dgm:spPr/>
      <dgm:t>
        <a:bodyPr/>
        <a:lstStyle/>
        <a:p>
          <a:endParaRPr lang="de-DE" sz="2000"/>
        </a:p>
      </dgm:t>
    </dgm:pt>
    <dgm:pt modelId="{BFE5A1D5-ADA8-4C73-8EB1-41AC4CFFE6F1}" type="sibTrans" cxnId="{DF2BC81E-F3AC-4CB3-9F33-462E0CE3B2CA}">
      <dgm:prSet/>
      <dgm:spPr/>
      <dgm:t>
        <a:bodyPr/>
        <a:lstStyle/>
        <a:p>
          <a:endParaRPr lang="de-DE" sz="2000"/>
        </a:p>
      </dgm:t>
    </dgm:pt>
    <dgm:pt modelId="{D9C012D4-52CC-410C-8A81-5C7C96D0F087}">
      <dgm:prSet phldrT="[Text]" custT="1"/>
      <dgm:spPr/>
      <dgm:t>
        <a:bodyPr/>
        <a:lstStyle/>
        <a:p>
          <a:r>
            <a:rPr lang="de-DE" sz="1600" dirty="0" smtClean="0"/>
            <a:t>Als Antrag einbringen (bis 15.04</a:t>
          </a:r>
          <a:r>
            <a:rPr lang="de-DE" sz="1600" dirty="0" smtClean="0"/>
            <a:t>.)</a:t>
          </a:r>
          <a:endParaRPr lang="de-DE" sz="1600" dirty="0"/>
        </a:p>
      </dgm:t>
    </dgm:pt>
    <dgm:pt modelId="{5741EA13-EDC3-403E-924B-D564E744F6E6}" type="parTrans" cxnId="{62BFCB8D-AD35-4CF9-8F92-5D90DEFF3479}">
      <dgm:prSet/>
      <dgm:spPr/>
      <dgm:t>
        <a:bodyPr/>
        <a:lstStyle/>
        <a:p>
          <a:endParaRPr lang="de-DE" sz="2000"/>
        </a:p>
      </dgm:t>
    </dgm:pt>
    <dgm:pt modelId="{610332AB-8BEE-4E11-BB0F-5C70590D6C2E}" type="sibTrans" cxnId="{62BFCB8D-AD35-4CF9-8F92-5D90DEFF3479}">
      <dgm:prSet/>
      <dgm:spPr/>
      <dgm:t>
        <a:bodyPr/>
        <a:lstStyle/>
        <a:p>
          <a:endParaRPr lang="de-DE" sz="2000"/>
        </a:p>
      </dgm:t>
    </dgm:pt>
    <dgm:pt modelId="{25B051CD-B7C3-4733-B1C3-8BADB70D9045}">
      <dgm:prSet phldrT="[Text]" custT="1"/>
      <dgm:spPr/>
      <dgm:t>
        <a:bodyPr/>
        <a:lstStyle/>
        <a:p>
          <a:r>
            <a:rPr lang="de-DE" sz="1600" dirty="0" smtClean="0"/>
            <a:t>Finale Verabschiedung</a:t>
          </a:r>
          <a:endParaRPr lang="de-DE" sz="1600" dirty="0"/>
        </a:p>
      </dgm:t>
    </dgm:pt>
    <dgm:pt modelId="{D84D016E-DA86-4BF8-A0CE-A5F1B3F10847}" type="parTrans" cxnId="{F76FF1A5-FA06-4463-84D8-6F60DE520DB0}">
      <dgm:prSet/>
      <dgm:spPr/>
      <dgm:t>
        <a:bodyPr/>
        <a:lstStyle/>
        <a:p>
          <a:endParaRPr lang="de-DE" sz="2000"/>
        </a:p>
      </dgm:t>
    </dgm:pt>
    <dgm:pt modelId="{F62F8A67-6E84-4EB2-84C0-C1A63433452E}" type="sibTrans" cxnId="{F76FF1A5-FA06-4463-84D8-6F60DE520DB0}">
      <dgm:prSet/>
      <dgm:spPr/>
      <dgm:t>
        <a:bodyPr/>
        <a:lstStyle/>
        <a:p>
          <a:endParaRPr lang="de-DE" sz="2000"/>
        </a:p>
      </dgm:t>
    </dgm:pt>
    <dgm:pt modelId="{40FDA95F-0C4D-4F91-8868-B211A311FCF1}">
      <dgm:prSet phldrT="[Text]" custT="1"/>
      <dgm:spPr/>
      <dgm:t>
        <a:bodyPr/>
        <a:lstStyle/>
        <a:p>
          <a:endParaRPr lang="de-DE" sz="1600" dirty="0"/>
        </a:p>
      </dgm:t>
    </dgm:pt>
    <dgm:pt modelId="{3E1977F8-477C-4FBE-92DD-4DABAB255989}" type="parTrans" cxnId="{F75C7FDE-EBE6-43D9-98B0-1833B980E8FE}">
      <dgm:prSet/>
      <dgm:spPr/>
      <dgm:t>
        <a:bodyPr/>
        <a:lstStyle/>
        <a:p>
          <a:endParaRPr lang="de-DE" sz="2000"/>
        </a:p>
      </dgm:t>
    </dgm:pt>
    <dgm:pt modelId="{BE5E1580-0811-40B2-BEE1-5D4713E8FEC7}" type="sibTrans" cxnId="{F75C7FDE-EBE6-43D9-98B0-1833B980E8FE}">
      <dgm:prSet/>
      <dgm:spPr/>
      <dgm:t>
        <a:bodyPr/>
        <a:lstStyle/>
        <a:p>
          <a:endParaRPr lang="de-DE" sz="2000"/>
        </a:p>
      </dgm:t>
    </dgm:pt>
    <dgm:pt modelId="{D7328839-1302-491F-9330-884E3814F61A}">
      <dgm:prSet phldrT="[Text]" custT="1"/>
      <dgm:spPr/>
      <dgm:t>
        <a:bodyPr/>
        <a:lstStyle/>
        <a:p>
          <a:r>
            <a:rPr lang="de-DE" sz="1600" dirty="0" smtClean="0"/>
            <a:t>Je nach Zeitpunkt als konkrete Antragsdiskussion </a:t>
          </a:r>
          <a:endParaRPr lang="de-DE" sz="1600" dirty="0"/>
        </a:p>
      </dgm:t>
    </dgm:pt>
    <dgm:pt modelId="{907BAC0D-FF20-4721-9A5E-1D4A3632CCE2}" type="parTrans" cxnId="{55AFE216-6389-4960-9A58-8FB037E2A7B5}">
      <dgm:prSet/>
      <dgm:spPr/>
      <dgm:t>
        <a:bodyPr/>
        <a:lstStyle/>
        <a:p>
          <a:endParaRPr lang="de-DE" sz="2000"/>
        </a:p>
      </dgm:t>
    </dgm:pt>
    <dgm:pt modelId="{1666E15A-B540-4080-9C2D-FE8AC9477362}" type="sibTrans" cxnId="{55AFE216-6389-4960-9A58-8FB037E2A7B5}">
      <dgm:prSet/>
      <dgm:spPr/>
      <dgm:t>
        <a:bodyPr/>
        <a:lstStyle/>
        <a:p>
          <a:endParaRPr lang="de-DE" sz="2000"/>
        </a:p>
      </dgm:t>
    </dgm:pt>
    <dgm:pt modelId="{00FBA760-2F22-4A0C-AFA2-AB0B01E857D4}">
      <dgm:prSet phldrT="[Text]" custT="1"/>
      <dgm:spPr/>
      <dgm:t>
        <a:bodyPr/>
        <a:lstStyle/>
        <a:p>
          <a:endParaRPr lang="de-DE" sz="1600" dirty="0"/>
        </a:p>
      </dgm:t>
    </dgm:pt>
    <dgm:pt modelId="{8AC9658E-59EE-4D78-802D-827C2DA23DE4}" type="parTrans" cxnId="{934D49E8-073D-4F9B-993F-9DF85A9F757C}">
      <dgm:prSet/>
      <dgm:spPr/>
      <dgm:t>
        <a:bodyPr/>
        <a:lstStyle/>
        <a:p>
          <a:endParaRPr lang="de-DE" sz="2000"/>
        </a:p>
      </dgm:t>
    </dgm:pt>
    <dgm:pt modelId="{500DE542-F5BF-4B43-9B12-E8BFD62492E0}" type="sibTrans" cxnId="{934D49E8-073D-4F9B-993F-9DF85A9F757C}">
      <dgm:prSet/>
      <dgm:spPr/>
      <dgm:t>
        <a:bodyPr/>
        <a:lstStyle/>
        <a:p>
          <a:endParaRPr lang="de-DE" sz="2000"/>
        </a:p>
      </dgm:t>
    </dgm:pt>
    <dgm:pt modelId="{B6DDB144-5BF2-4A53-B522-D21DF167F821}">
      <dgm:prSet phldrT="[Text]" custT="1"/>
      <dgm:spPr/>
      <dgm:t>
        <a:bodyPr/>
        <a:lstStyle/>
        <a:p>
          <a:endParaRPr lang="de-DE" sz="1600" dirty="0"/>
        </a:p>
      </dgm:t>
    </dgm:pt>
    <dgm:pt modelId="{3530D43C-C749-4249-A396-AAEBEF3799BE}" type="parTrans" cxnId="{A4102BA1-950B-4C6D-8AB3-830399C93AE5}">
      <dgm:prSet/>
      <dgm:spPr/>
      <dgm:t>
        <a:bodyPr/>
        <a:lstStyle/>
        <a:p>
          <a:endParaRPr lang="de-DE" sz="2000"/>
        </a:p>
      </dgm:t>
    </dgm:pt>
    <dgm:pt modelId="{5B93E54C-6E29-496E-80B4-0B2AF0203653}" type="sibTrans" cxnId="{A4102BA1-950B-4C6D-8AB3-830399C93AE5}">
      <dgm:prSet/>
      <dgm:spPr/>
      <dgm:t>
        <a:bodyPr/>
        <a:lstStyle/>
        <a:p>
          <a:endParaRPr lang="de-DE" sz="2000"/>
        </a:p>
      </dgm:t>
    </dgm:pt>
    <dgm:pt modelId="{EFA688DF-A797-4472-8BD1-1E52950462F2}">
      <dgm:prSet phldrT="[Text]" custT="1"/>
      <dgm:spPr/>
      <dgm:t>
        <a:bodyPr/>
        <a:lstStyle/>
        <a:p>
          <a:endParaRPr lang="de-DE" sz="1600" dirty="0"/>
        </a:p>
      </dgm:t>
    </dgm:pt>
    <dgm:pt modelId="{C2CF562B-5EA1-4631-BFBA-EAD7CF18E8CF}" type="parTrans" cxnId="{6BA9C65B-A4AD-4A92-8E71-8776AD0BED35}">
      <dgm:prSet/>
      <dgm:spPr/>
      <dgm:t>
        <a:bodyPr/>
        <a:lstStyle/>
        <a:p>
          <a:endParaRPr lang="de-DE" sz="2000"/>
        </a:p>
      </dgm:t>
    </dgm:pt>
    <dgm:pt modelId="{0731333E-92F7-46B5-B65D-029089070C34}" type="sibTrans" cxnId="{6BA9C65B-A4AD-4A92-8E71-8776AD0BED35}">
      <dgm:prSet/>
      <dgm:spPr/>
      <dgm:t>
        <a:bodyPr/>
        <a:lstStyle/>
        <a:p>
          <a:endParaRPr lang="de-DE" sz="2000"/>
        </a:p>
      </dgm:t>
    </dgm:pt>
    <dgm:pt modelId="{673278C1-7864-4237-BCF6-A3E696DE926D}">
      <dgm:prSet phldrT="[Text]" custT="1"/>
      <dgm:spPr/>
      <dgm:t>
        <a:bodyPr/>
        <a:lstStyle/>
        <a:p>
          <a:endParaRPr lang="de-DE" sz="1600" dirty="0"/>
        </a:p>
      </dgm:t>
    </dgm:pt>
    <dgm:pt modelId="{81806B8E-942E-4892-8219-B1B912B1131E}" type="parTrans" cxnId="{64183161-A3AB-4036-A7FA-7DF4D9F359E0}">
      <dgm:prSet/>
      <dgm:spPr/>
      <dgm:t>
        <a:bodyPr/>
        <a:lstStyle/>
        <a:p>
          <a:endParaRPr lang="de-DE" sz="2000"/>
        </a:p>
      </dgm:t>
    </dgm:pt>
    <dgm:pt modelId="{D67F331C-6B4B-4B19-AA63-FCEF2818AE7B}" type="sibTrans" cxnId="{64183161-A3AB-4036-A7FA-7DF4D9F359E0}">
      <dgm:prSet/>
      <dgm:spPr/>
      <dgm:t>
        <a:bodyPr/>
        <a:lstStyle/>
        <a:p>
          <a:endParaRPr lang="de-DE" sz="2000"/>
        </a:p>
      </dgm:t>
    </dgm:pt>
    <dgm:pt modelId="{CF1F35CF-4D20-4669-A9B0-EED11691C5B0}">
      <dgm:prSet phldrT="[Text]" custT="1"/>
      <dgm:spPr/>
      <dgm:t>
        <a:bodyPr/>
        <a:lstStyle/>
        <a:p>
          <a:endParaRPr lang="de-DE" sz="1600" dirty="0"/>
        </a:p>
      </dgm:t>
    </dgm:pt>
    <dgm:pt modelId="{04C255D0-C0A7-4E6A-AB27-E63B905C5824}" type="parTrans" cxnId="{DCC7E82B-7E1A-404D-B2C4-B1F4C5D01A87}">
      <dgm:prSet/>
      <dgm:spPr/>
      <dgm:t>
        <a:bodyPr/>
        <a:lstStyle/>
        <a:p>
          <a:endParaRPr lang="de-DE" sz="2000"/>
        </a:p>
      </dgm:t>
    </dgm:pt>
    <dgm:pt modelId="{299808D8-83C9-4346-8DEA-86C0F3350D50}" type="sibTrans" cxnId="{DCC7E82B-7E1A-404D-B2C4-B1F4C5D01A87}">
      <dgm:prSet/>
      <dgm:spPr/>
      <dgm:t>
        <a:bodyPr/>
        <a:lstStyle/>
        <a:p>
          <a:endParaRPr lang="de-DE" sz="2000"/>
        </a:p>
      </dgm:t>
    </dgm:pt>
    <dgm:pt modelId="{FB13C1A3-DE39-4ABB-98E7-378F74C04697}" type="pres">
      <dgm:prSet presAssocID="{1A31E745-3C60-4A8A-9BB0-320149E5E64D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de-DE"/>
        </a:p>
      </dgm:t>
    </dgm:pt>
    <dgm:pt modelId="{C1F57FFE-8E9F-46D8-90CB-7F560642C1D5}" type="pres">
      <dgm:prSet presAssocID="{6EF67039-5816-4BDC-B8F9-4B9249C0C9E4}" presName="composite" presStyleCnt="0"/>
      <dgm:spPr/>
      <dgm:t>
        <a:bodyPr/>
        <a:lstStyle/>
        <a:p>
          <a:endParaRPr lang="de-DE"/>
        </a:p>
      </dgm:t>
    </dgm:pt>
    <dgm:pt modelId="{E612783C-5D53-44B3-A262-8B9B28FFCC20}" type="pres">
      <dgm:prSet presAssocID="{6EF67039-5816-4BDC-B8F9-4B9249C0C9E4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487C42A-C529-4C4A-9318-16E64CA9B908}" type="pres">
      <dgm:prSet presAssocID="{6EF67039-5816-4BDC-B8F9-4B9249C0C9E4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BB4D771-495E-49C0-9C9D-48D490282736}" type="pres">
      <dgm:prSet presAssocID="{DBF47E79-ADAF-4A20-8D6A-0D8405DD0643}" presName="space" presStyleCnt="0"/>
      <dgm:spPr/>
      <dgm:t>
        <a:bodyPr/>
        <a:lstStyle/>
        <a:p>
          <a:endParaRPr lang="de-DE"/>
        </a:p>
      </dgm:t>
    </dgm:pt>
    <dgm:pt modelId="{239928C8-A991-4F1D-8027-C7838D449D5F}" type="pres">
      <dgm:prSet presAssocID="{07EA0339-5EB0-4227-B055-7E1896A342E0}" presName="composite" presStyleCnt="0"/>
      <dgm:spPr/>
      <dgm:t>
        <a:bodyPr/>
        <a:lstStyle/>
        <a:p>
          <a:endParaRPr lang="de-DE"/>
        </a:p>
      </dgm:t>
    </dgm:pt>
    <dgm:pt modelId="{4A8C81CD-F613-40ED-A032-D31E3EBD2E12}" type="pres">
      <dgm:prSet presAssocID="{07EA0339-5EB0-4227-B055-7E1896A342E0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742B186-F990-409A-A764-792063251A64}" type="pres">
      <dgm:prSet presAssocID="{07EA0339-5EB0-4227-B055-7E1896A342E0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9A99E918-C4AF-43BC-B95C-A29360F0715D}" type="pres">
      <dgm:prSet presAssocID="{1014D747-CF48-4EE0-8357-5DDD18A84ACB}" presName="space" presStyleCnt="0"/>
      <dgm:spPr/>
      <dgm:t>
        <a:bodyPr/>
        <a:lstStyle/>
        <a:p>
          <a:endParaRPr lang="de-DE"/>
        </a:p>
      </dgm:t>
    </dgm:pt>
    <dgm:pt modelId="{D00E9343-A1B7-4D93-BCBB-BC84243FB5E5}" type="pres">
      <dgm:prSet presAssocID="{A9F579C8-4DA9-4086-9A85-79F3BCEEFE0F}" presName="composite" presStyleCnt="0"/>
      <dgm:spPr/>
      <dgm:t>
        <a:bodyPr/>
        <a:lstStyle/>
        <a:p>
          <a:endParaRPr lang="de-DE"/>
        </a:p>
      </dgm:t>
    </dgm:pt>
    <dgm:pt modelId="{2474A175-80E4-4D39-804E-96210529BEF3}" type="pres">
      <dgm:prSet presAssocID="{A9F579C8-4DA9-4086-9A85-79F3BCEEFE0F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639CB4BA-AAE5-40A0-8763-C54EB9A9E829}" type="pres">
      <dgm:prSet presAssocID="{A9F579C8-4DA9-4086-9A85-79F3BCEEFE0F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F76FF1A5-FA06-4463-84D8-6F60DE520DB0}" srcId="{A9F579C8-4DA9-4086-9A85-79F3BCEEFE0F}" destId="{25B051CD-B7C3-4733-B1C3-8BADB70D9045}" srcOrd="1" destOrd="0" parTransId="{D84D016E-DA86-4BF8-A0CE-A5F1B3F10847}" sibTransId="{F62F8A67-6E84-4EB2-84C0-C1A63433452E}"/>
    <dgm:cxn modelId="{9FD379C7-81F6-4DB8-A64E-154792C36B66}" type="presOf" srcId="{40FDA95F-0C4D-4F91-8868-B211A311FCF1}" destId="{6742B186-F990-409A-A764-792063251A64}" srcOrd="0" destOrd="2" presId="urn:microsoft.com/office/officeart/2005/8/layout/hList1"/>
    <dgm:cxn modelId="{FCDA722C-4725-4241-ADA0-AAD15083FD28}" type="presOf" srcId="{00FBA760-2F22-4A0C-AFA2-AB0B01E857D4}" destId="{C487C42A-C529-4C4A-9318-16E64CA9B908}" srcOrd="0" destOrd="6" presId="urn:microsoft.com/office/officeart/2005/8/layout/hList1"/>
    <dgm:cxn modelId="{28BFA0B7-40A7-408B-B1FA-DCAF6B01AD72}" type="presOf" srcId="{217F298A-5E3C-42C2-9CC9-18E588ABFFC7}" destId="{C487C42A-C529-4C4A-9318-16E64CA9B908}" srcOrd="0" destOrd="1" presId="urn:microsoft.com/office/officeart/2005/8/layout/hList1"/>
    <dgm:cxn modelId="{28F06A8A-2F1B-4F93-80EA-E56C65777FFF}" type="presOf" srcId="{25B051CD-B7C3-4733-B1C3-8BADB70D9045}" destId="{639CB4BA-AAE5-40A0-8763-C54EB9A9E829}" srcOrd="0" destOrd="1" presId="urn:microsoft.com/office/officeart/2005/8/layout/hList1"/>
    <dgm:cxn modelId="{C10A2704-278C-401C-BDDA-E61E78E69A59}" type="presOf" srcId="{1A31E745-3C60-4A8A-9BB0-320149E5E64D}" destId="{FB13C1A3-DE39-4ABB-98E7-378F74C04697}" srcOrd="0" destOrd="0" presId="urn:microsoft.com/office/officeart/2005/8/layout/hList1"/>
    <dgm:cxn modelId="{B6B39595-9836-4445-86D1-B550990C1538}" type="presOf" srcId="{D7328839-1302-491F-9330-884E3814F61A}" destId="{6742B186-F990-409A-A764-792063251A64}" srcOrd="0" destOrd="1" presId="urn:microsoft.com/office/officeart/2005/8/layout/hList1"/>
    <dgm:cxn modelId="{886EC1BC-D069-4554-94DA-BC6A2B827BE9}" type="presOf" srcId="{D9C012D4-52CC-410C-8A81-5C7C96D0F087}" destId="{639CB4BA-AAE5-40A0-8763-C54EB9A9E829}" srcOrd="0" destOrd="0" presId="urn:microsoft.com/office/officeart/2005/8/layout/hList1"/>
    <dgm:cxn modelId="{62BFCB8D-AD35-4CF9-8F92-5D90DEFF3479}" srcId="{A9F579C8-4DA9-4086-9A85-79F3BCEEFE0F}" destId="{D9C012D4-52CC-410C-8A81-5C7C96D0F087}" srcOrd="0" destOrd="0" parTransId="{5741EA13-EDC3-403E-924B-D564E744F6E6}" sibTransId="{610332AB-8BEE-4E11-BB0F-5C70590D6C2E}"/>
    <dgm:cxn modelId="{DBE3A87B-EA5F-485A-B8B5-F1695229C3DA}" type="presOf" srcId="{E0450357-3F14-4666-BE40-C6409D34FA12}" destId="{C487C42A-C529-4C4A-9318-16E64CA9B908}" srcOrd="0" destOrd="0" presId="urn:microsoft.com/office/officeart/2005/8/layout/hList1"/>
    <dgm:cxn modelId="{55AFE216-6389-4960-9A58-8FB037E2A7B5}" srcId="{07EA0339-5EB0-4227-B055-7E1896A342E0}" destId="{D7328839-1302-491F-9330-884E3814F61A}" srcOrd="1" destOrd="0" parTransId="{907BAC0D-FF20-4721-9A5E-1D4A3632CCE2}" sibTransId="{1666E15A-B540-4080-9C2D-FE8AC9477362}"/>
    <dgm:cxn modelId="{EA17EE7E-A492-442D-B47A-526CEE624BFE}" srcId="{6EF67039-5816-4BDC-B8F9-4B9249C0C9E4}" destId="{E0450357-3F14-4666-BE40-C6409D34FA12}" srcOrd="0" destOrd="0" parTransId="{091177A4-AEFC-468A-80BD-81D949081D50}" sibTransId="{DC75545B-BAE9-4F39-8742-05C36CCE52EA}"/>
    <dgm:cxn modelId="{66EEBF0A-FA17-4060-B7B1-F4FE41794710}" type="presOf" srcId="{EFA688DF-A797-4472-8BD1-1E52950462F2}" destId="{C487C42A-C529-4C4A-9318-16E64CA9B908}" srcOrd="0" destOrd="3" presId="urn:microsoft.com/office/officeart/2005/8/layout/hList1"/>
    <dgm:cxn modelId="{64183161-A3AB-4036-A7FA-7DF4D9F359E0}" srcId="{6EF67039-5816-4BDC-B8F9-4B9249C0C9E4}" destId="{673278C1-7864-4237-BCF6-A3E696DE926D}" srcOrd="4" destOrd="0" parTransId="{81806B8E-942E-4892-8219-B1B912B1131E}" sibTransId="{D67F331C-6B4B-4B19-AA63-FCEF2818AE7B}"/>
    <dgm:cxn modelId="{CFEB3270-B5D1-453C-A867-CED909B80C1F}" srcId="{1A31E745-3C60-4A8A-9BB0-320149E5E64D}" destId="{6EF67039-5816-4BDC-B8F9-4B9249C0C9E4}" srcOrd="0" destOrd="0" parTransId="{51425136-EB09-4F72-8F7B-31646F77E05F}" sibTransId="{DBF47E79-ADAF-4A20-8D6A-0D8405DD0643}"/>
    <dgm:cxn modelId="{77EAABD5-73FB-4E08-A154-FCB15E337056}" type="presOf" srcId="{673278C1-7864-4237-BCF6-A3E696DE926D}" destId="{C487C42A-C529-4C4A-9318-16E64CA9B908}" srcOrd="0" destOrd="4" presId="urn:microsoft.com/office/officeart/2005/8/layout/hList1"/>
    <dgm:cxn modelId="{9991B17B-4625-42D4-8288-30EAD99F59DB}" srcId="{1A31E745-3C60-4A8A-9BB0-320149E5E64D}" destId="{07EA0339-5EB0-4227-B055-7E1896A342E0}" srcOrd="1" destOrd="0" parTransId="{C52FF77D-320C-44D2-9F8A-FB8AB3320AD7}" sibTransId="{1014D747-CF48-4EE0-8357-5DDD18A84ACB}"/>
    <dgm:cxn modelId="{A4102BA1-950B-4C6D-8AB3-830399C93AE5}" srcId="{6EF67039-5816-4BDC-B8F9-4B9249C0C9E4}" destId="{B6DDB144-5BF2-4A53-B522-D21DF167F821}" srcOrd="2" destOrd="0" parTransId="{3530D43C-C749-4249-A396-AAEBEF3799BE}" sibTransId="{5B93E54C-6E29-496E-80B4-0B2AF0203653}"/>
    <dgm:cxn modelId="{6BA9C65B-A4AD-4A92-8E71-8776AD0BED35}" srcId="{6EF67039-5816-4BDC-B8F9-4B9249C0C9E4}" destId="{EFA688DF-A797-4472-8BD1-1E52950462F2}" srcOrd="3" destOrd="0" parTransId="{C2CF562B-5EA1-4631-BFBA-EAD7CF18E8CF}" sibTransId="{0731333E-92F7-46B5-B65D-029089070C34}"/>
    <dgm:cxn modelId="{6D2C4E99-26E3-47AA-9031-A7A80AAACB7C}" type="presOf" srcId="{6EF67039-5816-4BDC-B8F9-4B9249C0C9E4}" destId="{E612783C-5D53-44B3-A262-8B9B28FFCC20}" srcOrd="0" destOrd="0" presId="urn:microsoft.com/office/officeart/2005/8/layout/hList1"/>
    <dgm:cxn modelId="{DCC7E82B-7E1A-404D-B2C4-B1F4C5D01A87}" srcId="{6EF67039-5816-4BDC-B8F9-4B9249C0C9E4}" destId="{CF1F35CF-4D20-4669-A9B0-EED11691C5B0}" srcOrd="5" destOrd="0" parTransId="{04C255D0-C0A7-4E6A-AB27-E63B905C5824}" sibTransId="{299808D8-83C9-4346-8DEA-86C0F3350D50}"/>
    <dgm:cxn modelId="{41C72C94-8C21-4748-A106-C460EE631B72}" srcId="{6EF67039-5816-4BDC-B8F9-4B9249C0C9E4}" destId="{217F298A-5E3C-42C2-9CC9-18E588ABFFC7}" srcOrd="1" destOrd="0" parTransId="{9C5EB0FF-B0BE-4C20-92FB-CAEF4F8389BA}" sibTransId="{8DD9B0ED-9D2A-4FCC-84D1-60120FB578D1}"/>
    <dgm:cxn modelId="{934D49E8-073D-4F9B-993F-9DF85A9F757C}" srcId="{6EF67039-5816-4BDC-B8F9-4B9249C0C9E4}" destId="{00FBA760-2F22-4A0C-AFA2-AB0B01E857D4}" srcOrd="6" destOrd="0" parTransId="{8AC9658E-59EE-4D78-802D-827C2DA23DE4}" sibTransId="{500DE542-F5BF-4B43-9B12-E8BFD62492E0}"/>
    <dgm:cxn modelId="{3413FCEB-6CFB-4D65-A0DC-0CABA0CF5526}" type="presOf" srcId="{A9F579C8-4DA9-4086-9A85-79F3BCEEFE0F}" destId="{2474A175-80E4-4D39-804E-96210529BEF3}" srcOrd="0" destOrd="0" presId="urn:microsoft.com/office/officeart/2005/8/layout/hList1"/>
    <dgm:cxn modelId="{19BC08E7-74E4-4135-8432-7E16CBB38D8E}" type="presOf" srcId="{07EA0339-5EB0-4227-B055-7E1896A342E0}" destId="{4A8C81CD-F613-40ED-A032-D31E3EBD2E12}" srcOrd="0" destOrd="0" presId="urn:microsoft.com/office/officeart/2005/8/layout/hList1"/>
    <dgm:cxn modelId="{F75C7FDE-EBE6-43D9-98B0-1833B980E8FE}" srcId="{07EA0339-5EB0-4227-B055-7E1896A342E0}" destId="{40FDA95F-0C4D-4F91-8868-B211A311FCF1}" srcOrd="2" destOrd="0" parTransId="{3E1977F8-477C-4FBE-92DD-4DABAB255989}" sibTransId="{BE5E1580-0811-40B2-BEE1-5D4713E8FEC7}"/>
    <dgm:cxn modelId="{34ADC168-9850-4492-8D65-7B1A775243D4}" type="presOf" srcId="{CF1F35CF-4D20-4669-A9B0-EED11691C5B0}" destId="{C487C42A-C529-4C4A-9318-16E64CA9B908}" srcOrd="0" destOrd="5" presId="urn:microsoft.com/office/officeart/2005/8/layout/hList1"/>
    <dgm:cxn modelId="{BED115CC-07BB-4EDB-9F9C-14AE2DD2A694}" type="presOf" srcId="{8D4E4D4A-31E5-4AD9-B540-5884B61EB5CC}" destId="{6742B186-F990-409A-A764-792063251A64}" srcOrd="0" destOrd="0" presId="urn:microsoft.com/office/officeart/2005/8/layout/hList1"/>
    <dgm:cxn modelId="{000CB68B-F001-42E9-9BDA-69E2A1F9AC6A}" srcId="{07EA0339-5EB0-4227-B055-7E1896A342E0}" destId="{8D4E4D4A-31E5-4AD9-B540-5884B61EB5CC}" srcOrd="0" destOrd="0" parTransId="{30763C27-47E3-4248-AA7F-C0AC77098FBC}" sibTransId="{8F949E51-0B13-4BAC-9B34-6961284CBD7B}"/>
    <dgm:cxn modelId="{DF2BC81E-F3AC-4CB3-9F33-462E0CE3B2CA}" srcId="{1A31E745-3C60-4A8A-9BB0-320149E5E64D}" destId="{A9F579C8-4DA9-4086-9A85-79F3BCEEFE0F}" srcOrd="2" destOrd="0" parTransId="{A497124F-BD91-478B-8A4F-489936BA3821}" sibTransId="{BFE5A1D5-ADA8-4C73-8EB1-41AC4CFFE6F1}"/>
    <dgm:cxn modelId="{DE9AB942-3752-4727-B761-399517F4031B}" type="presOf" srcId="{B6DDB144-5BF2-4A53-B522-D21DF167F821}" destId="{C487C42A-C529-4C4A-9318-16E64CA9B908}" srcOrd="0" destOrd="2" presId="urn:microsoft.com/office/officeart/2005/8/layout/hList1"/>
    <dgm:cxn modelId="{22610B1B-0924-42AF-8059-EB1E0C295EE5}" type="presParOf" srcId="{FB13C1A3-DE39-4ABB-98E7-378F74C04697}" destId="{C1F57FFE-8E9F-46D8-90CB-7F560642C1D5}" srcOrd="0" destOrd="0" presId="urn:microsoft.com/office/officeart/2005/8/layout/hList1"/>
    <dgm:cxn modelId="{757EE3DD-3B45-48D3-A2A1-EB7E3B151037}" type="presParOf" srcId="{C1F57FFE-8E9F-46D8-90CB-7F560642C1D5}" destId="{E612783C-5D53-44B3-A262-8B9B28FFCC20}" srcOrd="0" destOrd="0" presId="urn:microsoft.com/office/officeart/2005/8/layout/hList1"/>
    <dgm:cxn modelId="{555C0D12-4211-4E3D-9D4B-415620F97CCA}" type="presParOf" srcId="{C1F57FFE-8E9F-46D8-90CB-7F560642C1D5}" destId="{C487C42A-C529-4C4A-9318-16E64CA9B908}" srcOrd="1" destOrd="0" presId="urn:microsoft.com/office/officeart/2005/8/layout/hList1"/>
    <dgm:cxn modelId="{99B35A09-3CE6-4117-9B9C-FFB07B030249}" type="presParOf" srcId="{FB13C1A3-DE39-4ABB-98E7-378F74C04697}" destId="{FBB4D771-495E-49C0-9C9D-48D490282736}" srcOrd="1" destOrd="0" presId="urn:microsoft.com/office/officeart/2005/8/layout/hList1"/>
    <dgm:cxn modelId="{8023061B-459E-4FDF-91F4-826C52EC422E}" type="presParOf" srcId="{FB13C1A3-DE39-4ABB-98E7-378F74C04697}" destId="{239928C8-A991-4F1D-8027-C7838D449D5F}" srcOrd="2" destOrd="0" presId="urn:microsoft.com/office/officeart/2005/8/layout/hList1"/>
    <dgm:cxn modelId="{5E47C194-6E5B-4587-AAFA-0958D728D79A}" type="presParOf" srcId="{239928C8-A991-4F1D-8027-C7838D449D5F}" destId="{4A8C81CD-F613-40ED-A032-D31E3EBD2E12}" srcOrd="0" destOrd="0" presId="urn:microsoft.com/office/officeart/2005/8/layout/hList1"/>
    <dgm:cxn modelId="{F63EDECC-7A14-4E25-947A-498D9E140FA9}" type="presParOf" srcId="{239928C8-A991-4F1D-8027-C7838D449D5F}" destId="{6742B186-F990-409A-A764-792063251A64}" srcOrd="1" destOrd="0" presId="urn:microsoft.com/office/officeart/2005/8/layout/hList1"/>
    <dgm:cxn modelId="{0391E8AF-1B9D-4D88-AE2B-FF87B6B5F33E}" type="presParOf" srcId="{FB13C1A3-DE39-4ABB-98E7-378F74C04697}" destId="{9A99E918-C4AF-43BC-B95C-A29360F0715D}" srcOrd="3" destOrd="0" presId="urn:microsoft.com/office/officeart/2005/8/layout/hList1"/>
    <dgm:cxn modelId="{D5218115-ACEE-47F6-AC19-0F6A6D9638FB}" type="presParOf" srcId="{FB13C1A3-DE39-4ABB-98E7-378F74C04697}" destId="{D00E9343-A1B7-4D93-BCBB-BC84243FB5E5}" srcOrd="4" destOrd="0" presId="urn:microsoft.com/office/officeart/2005/8/layout/hList1"/>
    <dgm:cxn modelId="{0A7C32EC-A617-4EFA-9DF9-68F294E6EA5A}" type="presParOf" srcId="{D00E9343-A1B7-4D93-BCBB-BC84243FB5E5}" destId="{2474A175-80E4-4D39-804E-96210529BEF3}" srcOrd="0" destOrd="0" presId="urn:microsoft.com/office/officeart/2005/8/layout/hList1"/>
    <dgm:cxn modelId="{24278F54-9014-41B7-91DC-F2B238521FE4}" type="presParOf" srcId="{D00E9343-A1B7-4D93-BCBB-BC84243FB5E5}" destId="{639CB4BA-AAE5-40A0-8763-C54EB9A9E829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612783C-5D53-44B3-A262-8B9B28FFCC20}">
      <dsp:nvSpPr>
        <dsp:cNvPr id="0" name=""/>
        <dsp:cNvSpPr/>
      </dsp:nvSpPr>
      <dsp:spPr>
        <a:xfrm>
          <a:off x="2463" y="23169"/>
          <a:ext cx="2402011" cy="748800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Abstimmung Bund</a:t>
          </a:r>
          <a:endParaRPr lang="de-DE" sz="1600" b="1" kern="1200" dirty="0"/>
        </a:p>
      </dsp:txBody>
      <dsp:txXfrm>
        <a:off x="2463" y="23169"/>
        <a:ext cx="2402011" cy="748800"/>
      </dsp:txXfrm>
    </dsp:sp>
    <dsp:sp modelId="{C487C42A-C529-4C4A-9318-16E64CA9B908}">
      <dsp:nvSpPr>
        <dsp:cNvPr id="0" name=""/>
        <dsp:cNvSpPr/>
      </dsp:nvSpPr>
      <dsp:spPr>
        <a:xfrm>
          <a:off x="2463" y="771969"/>
          <a:ext cx="2402011" cy="2640690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ggf. Weitere Abstimmung BL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Weitere </a:t>
          </a:r>
          <a:r>
            <a:rPr lang="de-DE" sz="1600" kern="1200" dirty="0" smtClean="0"/>
            <a:t>Abstimmung AK </a:t>
          </a:r>
          <a:r>
            <a:rPr lang="de-DE" sz="1600" kern="1200" dirty="0" smtClean="0"/>
            <a:t>Verbands-entwicklung </a:t>
          </a:r>
          <a:r>
            <a:rPr lang="de-DE" sz="1600" kern="1200" dirty="0" smtClean="0"/>
            <a:t>(05.03.)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</dsp:txBody>
      <dsp:txXfrm>
        <a:off x="2463" y="771969"/>
        <a:ext cx="2402011" cy="2640690"/>
      </dsp:txXfrm>
    </dsp:sp>
    <dsp:sp modelId="{4A8C81CD-F613-40ED-A032-D31E3EBD2E12}">
      <dsp:nvSpPr>
        <dsp:cNvPr id="0" name=""/>
        <dsp:cNvSpPr/>
      </dsp:nvSpPr>
      <dsp:spPr>
        <a:xfrm>
          <a:off x="2740756" y="23169"/>
          <a:ext cx="2402011" cy="748800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Abstimmung LVs</a:t>
          </a:r>
          <a:endParaRPr lang="de-DE" sz="1600" b="1" kern="1200" dirty="0"/>
        </a:p>
      </dsp:txBody>
      <dsp:txXfrm>
        <a:off x="2740756" y="23169"/>
        <a:ext cx="2402011" cy="748800"/>
      </dsp:txXfrm>
    </dsp:sp>
    <dsp:sp modelId="{6742B186-F990-409A-A764-792063251A64}">
      <dsp:nvSpPr>
        <dsp:cNvPr id="0" name=""/>
        <dsp:cNvSpPr/>
      </dsp:nvSpPr>
      <dsp:spPr>
        <a:xfrm>
          <a:off x="2740756" y="771969"/>
          <a:ext cx="2402011" cy="2640690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ggf. Mitnehmen auf </a:t>
          </a:r>
          <a:r>
            <a:rPr lang="de-DE" sz="1600" kern="1200" dirty="0" smtClean="0"/>
            <a:t>Landes-versammlungen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Je nach Zeitpunkt als konkrete Antragsdiskussion 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de-DE" sz="1600" kern="1200" dirty="0"/>
        </a:p>
      </dsp:txBody>
      <dsp:txXfrm>
        <a:off x="2740756" y="771969"/>
        <a:ext cx="2402011" cy="2640690"/>
      </dsp:txXfrm>
    </dsp:sp>
    <dsp:sp modelId="{2474A175-80E4-4D39-804E-96210529BEF3}">
      <dsp:nvSpPr>
        <dsp:cNvPr id="0" name=""/>
        <dsp:cNvSpPr/>
      </dsp:nvSpPr>
      <dsp:spPr>
        <a:xfrm>
          <a:off x="5479049" y="23169"/>
          <a:ext cx="2402011" cy="748800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3792" tIns="65024" rIns="113792" bIns="65024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600" b="1" kern="1200" dirty="0" smtClean="0"/>
            <a:t>Bundesversammlung</a:t>
          </a:r>
          <a:endParaRPr lang="de-DE" sz="1600" b="1" kern="1200" dirty="0"/>
        </a:p>
      </dsp:txBody>
      <dsp:txXfrm>
        <a:off x="5479049" y="23169"/>
        <a:ext cx="2402011" cy="748800"/>
      </dsp:txXfrm>
    </dsp:sp>
    <dsp:sp modelId="{639CB4BA-AAE5-40A0-8763-C54EB9A9E829}">
      <dsp:nvSpPr>
        <dsp:cNvPr id="0" name=""/>
        <dsp:cNvSpPr/>
      </dsp:nvSpPr>
      <dsp:spPr>
        <a:xfrm>
          <a:off x="5479049" y="771969"/>
          <a:ext cx="2402011" cy="2640690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5344" tIns="85344" rIns="113792" bIns="128016" numCol="1" spcCol="1270" anchor="t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Als Antrag einbringen (bis 15.04</a:t>
          </a:r>
          <a:r>
            <a:rPr lang="de-DE" sz="1600" kern="1200" dirty="0" smtClean="0"/>
            <a:t>.)</a:t>
          </a:r>
          <a:endParaRPr lang="de-DE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de-DE" sz="1600" kern="1200" dirty="0" smtClean="0"/>
            <a:t>Finale Verabschiedung</a:t>
          </a:r>
          <a:endParaRPr lang="de-DE" sz="1600" kern="1200" dirty="0"/>
        </a:p>
      </dsp:txBody>
      <dsp:txXfrm>
        <a:off x="5479049" y="771969"/>
        <a:ext cx="2402011" cy="26406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91815D-2439-4ED5-B5FE-7B80455979AB}" type="datetimeFigureOut">
              <a:rPr lang="de-DE" smtClean="0"/>
              <a:t>18.02.2022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EC6274-B4AF-47E7-8575-03AEB2510933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09986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EC6274-B4AF-47E7-8575-03AEB2510933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98451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4" y="368300"/>
            <a:ext cx="8426451" cy="6121399"/>
          </a:xfrm>
          <a:prstGeom prst="rect">
            <a:avLst/>
          </a:prstGeom>
          <a:solidFill>
            <a:schemeClr val="bg2">
              <a:alpha val="4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ctr">
            <a:noAutofit/>
          </a:bodyPr>
          <a:lstStyle>
            <a:lvl1pPr algn="l">
              <a:defRPr sz="44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0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pic>
        <p:nvPicPr>
          <p:cNvPr id="13" name="Grafik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5104376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6587E-0D05-48F9-BED5-44562CB64171}" type="datetime1">
              <a:rPr lang="de-DE" smtClean="0"/>
              <a:t>18.02.2022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22337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9B6CF-98A2-4ECD-99AD-60B1C8132400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769931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 smtClean="0"/>
              <a:t>Bild auf Platzhalter ziehen oder durch Klicken auf Symbol hinzufügen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8AE9E9-34EB-4762-A26F-C314D8D13823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512263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21AD2B-B385-4711-8227-8D3A374FE89D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61718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6434DD-BC0B-484B-8828-A6419F9FED00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7630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 userDrawn="1"/>
        </p:nvSpPr>
        <p:spPr>
          <a:xfrm>
            <a:off x="358775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633413"/>
            <a:ext cx="5830268" cy="528794"/>
          </a:xfrm>
          <a:solidFill>
            <a:srgbClr val="FECA16"/>
          </a:solidFill>
        </p:spPr>
        <p:txBody>
          <a:bodyPr lIns="270000" tIns="36000" rIns="180000" bIns="0" anchor="t">
            <a:spAutoFit/>
          </a:bodyPr>
          <a:lstStyle>
            <a:lvl1pPr>
              <a:lnSpc>
                <a:spcPct val="100000"/>
              </a:lnSpc>
              <a:defRPr sz="3200">
                <a:solidFill>
                  <a:srgbClr val="124898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7883524" cy="4634592"/>
          </a:xfrm>
        </p:spPr>
        <p:txBody>
          <a:bodyPr anchor="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489699"/>
            <a:ext cx="2057400" cy="365125"/>
          </a:xfrm>
        </p:spPr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4774" y="6489700"/>
            <a:ext cx="2057400" cy="365125"/>
          </a:xfrm>
        </p:spPr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89239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C240EC-07BF-49AE-AA4A-DA3F43EBB30A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58775" y="4972049"/>
            <a:ext cx="8426450" cy="914399"/>
          </a:xfrm>
          <a:noFill/>
        </p:spPr>
        <p:txBody>
          <a:bodyPr lIns="270000" tIns="270000" rIns="252000" anchor="b"/>
          <a:lstStyle>
            <a:lvl1pPr algn="l">
              <a:defRPr sz="6000" b="0">
                <a:solidFill>
                  <a:srgbClr val="FECA16"/>
                </a:solidFill>
                <a:latin typeface="+mj-lt"/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58774" y="5886450"/>
            <a:ext cx="8426451" cy="603249"/>
          </a:xfrm>
          <a:noFill/>
        </p:spPr>
        <p:txBody>
          <a:bodyPr lIns="270000" rIns="252000" bIns="180000" anchor="b"/>
          <a:lstStyle>
            <a:lvl1pPr marL="0" indent="0" algn="l">
              <a:buNone/>
              <a:defRPr sz="2400">
                <a:solidFill>
                  <a:srgbClr val="FECA16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 smtClean="0"/>
              <a:t>Master-Untertitelformat bearbeiten</a:t>
            </a:r>
            <a:endParaRPr lang="en-US" dirty="0"/>
          </a:p>
        </p:txBody>
      </p:sp>
      <p:pic>
        <p:nvPicPr>
          <p:cNvPr id="9" name="Grafik 8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861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hteck 7"/>
          <p:cNvSpPr/>
          <p:nvPr userDrawn="1"/>
        </p:nvSpPr>
        <p:spPr>
          <a:xfrm>
            <a:off x="358776" y="1125894"/>
            <a:ext cx="4000500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1125893"/>
            <a:ext cx="4000501" cy="53638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81354"/>
            <a:ext cx="8426450" cy="744539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6" y="1694654"/>
            <a:ext cx="4000500" cy="4802678"/>
          </a:xfrm>
        </p:spPr>
        <p:txBody>
          <a:bodyPr lIns="180000" tIns="180000" rIns="180000" bIns="18000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1694654"/>
            <a:ext cx="4000501" cy="4793507"/>
          </a:xfrm>
        </p:spPr>
        <p:txBody>
          <a:bodyPr lIns="180000" tIns="180000" rIns="180000" bIns="18000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6488162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649018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133653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1336539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7527524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 userDrawn="1"/>
        </p:nvSpPr>
        <p:spPr>
          <a:xfrm>
            <a:off x="358775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9" name="Rechteck 8"/>
          <p:cNvSpPr/>
          <p:nvPr userDrawn="1"/>
        </p:nvSpPr>
        <p:spPr>
          <a:xfrm>
            <a:off x="4784724" y="368300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58775" y="937059"/>
            <a:ext cx="4000500" cy="2301441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84723" y="937061"/>
            <a:ext cx="4000501" cy="2301439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43BDAC-CD05-4BE7-ADF1-BE33B333A255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0" name="Grafik 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4872" y="3239781"/>
            <a:ext cx="3832803" cy="11777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68572" y="3241809"/>
            <a:ext cx="3832803" cy="117779"/>
          </a:xfrm>
          <a:prstGeom prst="rect">
            <a:avLst/>
          </a:prstGeom>
        </p:spPr>
      </p:pic>
      <p:sp>
        <p:nvSpPr>
          <p:cNvPr id="17" name="Textplatzhalter 16"/>
          <p:cNvSpPr>
            <a:spLocks noGrp="1"/>
          </p:cNvSpPr>
          <p:nvPr>
            <p:ph type="body" sz="quarter" idx="13"/>
          </p:nvPr>
        </p:nvSpPr>
        <p:spPr>
          <a:xfrm>
            <a:off x="358775" y="578945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8" name="Textplatzhalter 16"/>
          <p:cNvSpPr>
            <a:spLocks noGrp="1"/>
          </p:cNvSpPr>
          <p:nvPr>
            <p:ph type="body" sz="quarter" idx="14"/>
          </p:nvPr>
        </p:nvSpPr>
        <p:spPr>
          <a:xfrm>
            <a:off x="4784723" y="578946"/>
            <a:ext cx="3578227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19" name="Rechteck 18"/>
          <p:cNvSpPr/>
          <p:nvPr userDrawn="1"/>
        </p:nvSpPr>
        <p:spPr>
          <a:xfrm>
            <a:off x="367721" y="361143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0" name="Grafik 19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818" y="6485293"/>
            <a:ext cx="3832803" cy="117779"/>
          </a:xfrm>
          <a:prstGeom prst="rect">
            <a:avLst/>
          </a:prstGeom>
        </p:spPr>
      </p:pic>
      <p:sp>
        <p:nvSpPr>
          <p:cNvPr id="21" name="Textplatzhalter 16"/>
          <p:cNvSpPr>
            <a:spLocks noGrp="1"/>
          </p:cNvSpPr>
          <p:nvPr>
            <p:ph type="body" sz="quarter" idx="15"/>
          </p:nvPr>
        </p:nvSpPr>
        <p:spPr>
          <a:xfrm>
            <a:off x="367721" y="3817314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2" name="Rechteck 21"/>
          <p:cNvSpPr/>
          <p:nvPr userDrawn="1"/>
        </p:nvSpPr>
        <p:spPr>
          <a:xfrm>
            <a:off x="4784144" y="3619501"/>
            <a:ext cx="4000501" cy="2870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23" name="Grafik 2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0241" y="6490982"/>
            <a:ext cx="3832803" cy="117779"/>
          </a:xfrm>
          <a:prstGeom prst="rect">
            <a:avLst/>
          </a:prstGeom>
        </p:spPr>
      </p:pic>
      <p:sp>
        <p:nvSpPr>
          <p:cNvPr id="24" name="Textplatzhalter 16"/>
          <p:cNvSpPr>
            <a:spLocks noGrp="1"/>
          </p:cNvSpPr>
          <p:nvPr>
            <p:ph type="body" sz="quarter" idx="16"/>
          </p:nvPr>
        </p:nvSpPr>
        <p:spPr>
          <a:xfrm>
            <a:off x="4784144" y="3837289"/>
            <a:ext cx="3575049" cy="358115"/>
          </a:xfrm>
          <a:solidFill>
            <a:srgbClr val="FECA16"/>
          </a:solidFill>
        </p:spPr>
        <p:txBody>
          <a:bodyPr lIns="180000" rIns="180000">
            <a:noAutofit/>
          </a:bodyPr>
          <a:lstStyle>
            <a:lvl1pPr marL="0" indent="0">
              <a:buNone/>
              <a:defRPr>
                <a:solidFill>
                  <a:srgbClr val="124898"/>
                </a:solidFill>
                <a:latin typeface="+mj-lt"/>
              </a:defRPr>
            </a:lvl1pPr>
            <a:lvl2pPr marL="457200" indent="0">
              <a:buNone/>
              <a:defRPr>
                <a:solidFill>
                  <a:srgbClr val="124898"/>
                </a:solidFill>
                <a:latin typeface="+mj-lt"/>
              </a:defRPr>
            </a:lvl2pPr>
            <a:lvl3pPr marL="914400" indent="0">
              <a:buNone/>
              <a:defRPr>
                <a:solidFill>
                  <a:srgbClr val="124898"/>
                </a:solidFill>
                <a:latin typeface="+mj-lt"/>
              </a:defRPr>
            </a:lvl3pPr>
            <a:lvl4pPr marL="1371600" indent="0">
              <a:buNone/>
              <a:defRPr>
                <a:solidFill>
                  <a:srgbClr val="124898"/>
                </a:solidFill>
                <a:latin typeface="+mj-lt"/>
              </a:defRPr>
            </a:lvl4pPr>
            <a:lvl5pPr marL="1828800" indent="0">
              <a:buNone/>
              <a:defRPr>
                <a:solidFill>
                  <a:srgbClr val="124898"/>
                </a:solidFill>
                <a:latin typeface="+mj-lt"/>
              </a:defRPr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25" name="Content Placeholder 2"/>
          <p:cNvSpPr>
            <a:spLocks noGrp="1"/>
          </p:cNvSpPr>
          <p:nvPr>
            <p:ph sz="half" idx="17"/>
          </p:nvPr>
        </p:nvSpPr>
        <p:spPr>
          <a:xfrm>
            <a:off x="367722" y="4176156"/>
            <a:ext cx="4000500" cy="2305475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26" name="Content Placeholder 2"/>
          <p:cNvSpPr>
            <a:spLocks noGrp="1"/>
          </p:cNvSpPr>
          <p:nvPr>
            <p:ph sz="half" idx="18"/>
          </p:nvPr>
        </p:nvSpPr>
        <p:spPr>
          <a:xfrm>
            <a:off x="4784725" y="4196331"/>
            <a:ext cx="4000500" cy="2289336"/>
          </a:xfrm>
        </p:spPr>
        <p:txBody>
          <a:bodyPr lIns="180000" tIns="180000" rIns="180000" bIns="180000"/>
          <a:lstStyle>
            <a:lvl1pPr>
              <a:defRPr sz="1400"/>
            </a:lvl1pPr>
            <a:lvl2pPr>
              <a:defRPr sz="1400"/>
            </a:lvl2pPr>
            <a:lvl3pPr>
              <a:defRPr sz="12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2998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eck 8"/>
          <p:cNvSpPr/>
          <p:nvPr userDrawn="1"/>
        </p:nvSpPr>
        <p:spPr>
          <a:xfrm>
            <a:off x="358776" y="368300"/>
            <a:ext cx="8426450" cy="61214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3463" y="633413"/>
            <a:ext cx="3081337" cy="360000"/>
          </a:xfrm>
          <a:solidFill>
            <a:srgbClr val="FECA16"/>
          </a:solidFill>
        </p:spPr>
        <p:txBody>
          <a:bodyPr anchor="ctr">
            <a:noAutofit/>
          </a:bodyPr>
          <a:lstStyle>
            <a:lvl1pPr>
              <a:defRPr sz="2000">
                <a:solidFill>
                  <a:srgbClr val="124898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43463" y="1143000"/>
            <a:ext cx="3671888" cy="5073650"/>
          </a:xfrm>
        </p:spPr>
        <p:txBody>
          <a:bodyPr lIns="0" tIns="90000" rIns="0" bIns="0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5" y="368300"/>
            <a:ext cx="4213224" cy="6118227"/>
          </a:xfrm>
        </p:spPr>
        <p:txBody>
          <a:bodyPr/>
          <a:lstStyle/>
          <a:p>
            <a:r>
              <a:rPr lang="de-DE" smtClean="0"/>
              <a:t>Bild auf Platzhalter ziehen oder durch Klicken auf Symbol hinzufügen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91185007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 userDrawn="1">
          <p15:clr>
            <a:srgbClr val="FBAE40"/>
          </p15:clr>
        </p15:guide>
        <p15:guide id="2" pos="3051" userDrawn="1">
          <p15:clr>
            <a:srgbClr val="C35E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elem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Bildplatzhalter 12"/>
          <p:cNvSpPr>
            <a:spLocks noGrp="1"/>
          </p:cNvSpPr>
          <p:nvPr>
            <p:ph type="pic" sz="quarter" idx="15"/>
          </p:nvPr>
        </p:nvSpPr>
        <p:spPr>
          <a:xfrm>
            <a:off x="358774" y="368300"/>
            <a:ext cx="8385175" cy="6118227"/>
          </a:xfrm>
        </p:spPr>
        <p:txBody>
          <a:bodyPr/>
          <a:lstStyle/>
          <a:p>
            <a:r>
              <a:rPr lang="de-DE" smtClean="0"/>
              <a:t>Bild auf Platzhalter ziehen oder durch Klicken auf Symbol hinzufügen</a:t>
            </a:r>
            <a:endParaRPr lang="de-DE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22284D-93A7-489C-87DA-1F13C7B4CEC6}" type="datetime1">
              <a:rPr lang="de-DE" smtClean="0"/>
              <a:t>18.02.2022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  <p:pic>
        <p:nvPicPr>
          <p:cNvPr id="14" name="Grafik 1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8347" y="6489700"/>
            <a:ext cx="8455603" cy="259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721564"/>
      </p:ext>
    </p:extLst>
  </p:cSld>
  <p:clrMapOvr>
    <a:masterClrMapping/>
  </p:clrMapOvr>
  <p:timing>
    <p:tnLst>
      <p:par>
        <p:cTn id="1" dur="indefinite" restart="never" nodeType="tmRoot"/>
      </p:par>
    </p:tnLst>
  </p:timing>
  <p:extLst mod="1">
    <p:ext uri="{DCECCB84-F9BA-43D5-87BE-67443E8EF086}">
      <p15:sldGuideLst xmlns:p15="http://schemas.microsoft.com/office/powerpoint/2012/main" xmlns="">
        <p15:guide id="1" pos="2880">
          <p15:clr>
            <a:srgbClr val="FBAE40"/>
          </p15:clr>
        </p15:guide>
        <p15:guide id="2" pos="3051">
          <p15:clr>
            <a:srgbClr val="C35E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1E056-9793-4696-AE36-0EC00B26940B}" type="datetime1">
              <a:rPr lang="de-DE" smtClean="0"/>
              <a:t>18.02.2022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27550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8775" y="368300"/>
            <a:ext cx="7886700" cy="1325563"/>
          </a:xfrm>
        </p:spPr>
        <p:txBody>
          <a:bodyPr anchor="t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 smtClean="0"/>
              <a:t>Mastertitelformat bearbeiten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01CFA0-17FE-4215-BC80-4C95503505DC}" type="datetime1">
              <a:rPr lang="de-DE" smtClean="0"/>
              <a:t>18.02.2022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591595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6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690690"/>
            <a:ext cx="7886699" cy="452596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492875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28063D10-DE0C-4665-AF72-B1E9D2CFDA95}" type="datetime1">
              <a:rPr lang="de-DE" smtClean="0"/>
              <a:pPr/>
              <a:t>18.02.2022</a:t>
            </a:fld>
            <a:endParaRPr lang="de-D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48970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de-DE" smtClean="0"/>
              <a:t>BdP Musterveranstaltung</a:t>
            </a:r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48970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  <a:latin typeface="+mj-lt"/>
              </a:defRPr>
            </a:lvl1pPr>
          </a:lstStyle>
          <a:p>
            <a:fld id="{F8611F37-E403-4212-8973-081E8AB0D430}" type="slidenum">
              <a:rPr lang="de-DE" smtClean="0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06664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74" r:id="rId5"/>
    <p:sldLayoutId id="2147483672" r:id="rId6"/>
    <p:sldLayoutId id="2147483673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0" indent="-252000" algn="l" defTabSz="914400" rtl="0" eaLnBrk="1" latinLnBrk="0" hangingPunct="1">
        <a:lnSpc>
          <a:spcPct val="120000"/>
        </a:lnSpc>
        <a:spcBef>
          <a:spcPts val="10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b="0" 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Font typeface="Aleo" panose="020F0502020204030203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232" userDrawn="1">
          <p15:clr>
            <a:srgbClr val="F26B43"/>
          </p15:clr>
        </p15:guide>
        <p15:guide id="2" orient="horz" pos="4088" userDrawn="1">
          <p15:clr>
            <a:srgbClr val="F26B43"/>
          </p15:clr>
        </p15:guide>
        <p15:guide id="3" pos="5534" userDrawn="1">
          <p15:clr>
            <a:srgbClr val="F26B43"/>
          </p15:clr>
        </p15:guide>
        <p15:guide id="4" pos="226" userDrawn="1">
          <p15:clr>
            <a:srgbClr val="F26B43"/>
          </p15:clr>
        </p15:guide>
        <p15:guide id="5" pos="396" userDrawn="1">
          <p15:clr>
            <a:srgbClr val="547EBF"/>
          </p15:clr>
        </p15:guide>
        <p15:guide id="6" orient="horz" pos="399" userDrawn="1">
          <p15:clr>
            <a:srgbClr val="547EBF"/>
          </p15:clr>
        </p15:guide>
        <p15:guide id="7" orient="horz" pos="3916" userDrawn="1">
          <p15:clr>
            <a:srgbClr val="547EBF"/>
          </p15:clr>
        </p15:guide>
        <p15:guide id="8" pos="5362" userDrawn="1">
          <p15:clr>
            <a:srgbClr val="547EBF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30" r="3915"/>
          <a:stretch/>
        </p:blipFill>
        <p:spPr>
          <a:xfrm>
            <a:off x="358773" y="376683"/>
            <a:ext cx="8426451" cy="6113016"/>
          </a:xfrm>
          <a:prstGeom prst="rect">
            <a:avLst/>
          </a:prstGeom>
        </p:spPr>
      </p:pic>
      <p:sp>
        <p:nvSpPr>
          <p:cNvPr id="2" name="Rechteck 1"/>
          <p:cNvSpPr/>
          <p:nvPr/>
        </p:nvSpPr>
        <p:spPr>
          <a:xfrm>
            <a:off x="358773" y="4972049"/>
            <a:ext cx="8426452" cy="1517650"/>
          </a:xfrm>
          <a:prstGeom prst="rect">
            <a:avLst/>
          </a:prstGeom>
          <a:solidFill>
            <a:schemeClr val="tx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Umfrage zum Selbstverständnis</a:t>
            </a:r>
            <a:endParaRPr lang="de-DE" dirty="0">
              <a:latin typeface="+mj-lt"/>
            </a:endParaRPr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>
          <a:xfrm>
            <a:off x="358772" y="5886450"/>
            <a:ext cx="8426451" cy="603249"/>
          </a:xfrm>
        </p:spPr>
        <p:txBody>
          <a:bodyPr/>
          <a:lstStyle/>
          <a:p>
            <a:pPr>
              <a:tabLst>
                <a:tab pos="1617663" algn="l"/>
              </a:tabLst>
            </a:pPr>
            <a:r>
              <a:rPr lang="de-DE" sz="2400" dirty="0" smtClean="0">
                <a:latin typeface="+mj-lt"/>
              </a:rPr>
              <a:t>Auswertung der PG1 AK Verbandsentwicklung</a:t>
            </a:r>
            <a:endParaRPr lang="de-DE" sz="2400" dirty="0">
              <a:latin typeface="+mj-lt"/>
            </a:endParaRPr>
          </a:p>
        </p:txBody>
      </p:sp>
      <p:grpSp>
        <p:nvGrpSpPr>
          <p:cNvPr id="7" name="Gruppieren 6"/>
          <p:cNvGrpSpPr/>
          <p:nvPr/>
        </p:nvGrpSpPr>
        <p:grpSpPr>
          <a:xfrm>
            <a:off x="6076316" y="0"/>
            <a:ext cx="2438398" cy="2112194"/>
            <a:chOff x="6076316" y="0"/>
            <a:chExt cx="2438398" cy="2112194"/>
          </a:xfrm>
        </p:grpSpPr>
        <p:sp>
          <p:nvSpPr>
            <p:cNvPr id="8" name="Rechteck 7"/>
            <p:cNvSpPr/>
            <p:nvPr userDrawn="1"/>
          </p:nvSpPr>
          <p:spPr>
            <a:xfrm>
              <a:off x="6104891" y="0"/>
              <a:ext cx="2409823" cy="1862136"/>
            </a:xfrm>
            <a:prstGeom prst="rect">
              <a:avLst/>
            </a:prstGeom>
            <a:solidFill>
              <a:srgbClr val="FECA1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pic>
          <p:nvPicPr>
            <p:cNvPr id="9" name="Grafik 8"/>
            <p:cNvPicPr>
              <a:picLocks noChangeAspect="1"/>
            </p:cNvPicPr>
            <p:nvPr userDrawn="1"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076316" y="1862137"/>
              <a:ext cx="2438398" cy="250057"/>
            </a:xfrm>
            <a:prstGeom prst="rect">
              <a:avLst/>
            </a:prstGeom>
          </p:spPr>
        </p:pic>
        <p:pic>
          <p:nvPicPr>
            <p:cNvPr id="10" name="Grafik 9"/>
            <p:cNvPicPr>
              <a:picLocks noChangeAspect="1"/>
            </p:cNvPicPr>
            <p:nvPr userDrawn="1"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63640" y="376683"/>
              <a:ext cx="2098672" cy="1322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76889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10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0589475"/>
              </p:ext>
            </p:extLst>
          </p:nvPr>
        </p:nvGraphicFramePr>
        <p:xfrm>
          <a:off x="465827" y="465826"/>
          <a:ext cx="8160588" cy="58487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(Mögliche) </a:t>
            </a:r>
            <a:r>
              <a:rPr lang="de-DE" dirty="0" smtClean="0"/>
              <a:t>nächste Schritte</a:t>
            </a:r>
            <a:endParaRPr lang="de-DE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05031644"/>
              </p:ext>
            </p:extLst>
          </p:nvPr>
        </p:nvGraphicFramePr>
        <p:xfrm>
          <a:off x="628650" y="1582738"/>
          <a:ext cx="7883525" cy="34358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Bund-Land-Treffen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11</a:t>
            </a:fld>
            <a:endParaRPr lang="de-DE"/>
          </a:p>
        </p:txBody>
      </p:sp>
      <p:sp>
        <p:nvSpPr>
          <p:cNvPr id="3" name="TextBox 2"/>
          <p:cNvSpPr txBox="1"/>
          <p:nvPr/>
        </p:nvSpPr>
        <p:spPr>
          <a:xfrm>
            <a:off x="627322" y="5259203"/>
            <a:ext cx="78893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(Weitere Anträge zu Themen wie der Pädagogischen Konzeption auf den kommenden BVs)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189812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Umfrage-Teilnehmende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6281108" cy="4634592"/>
          </a:xfrm>
        </p:spPr>
        <p:txBody>
          <a:bodyPr/>
          <a:lstStyle/>
          <a:p>
            <a:r>
              <a:rPr lang="de-DE" sz="1600" dirty="0"/>
              <a:t>Zeitraum der Umfrage: Frühling/Frühsommer </a:t>
            </a:r>
            <a:r>
              <a:rPr lang="de-DE" sz="1600" dirty="0" smtClean="0"/>
              <a:t>2021</a:t>
            </a:r>
          </a:p>
          <a:p>
            <a:r>
              <a:rPr lang="de-DE" sz="1600" dirty="0" smtClean="0"/>
              <a:t>201 Antworten von BdP-Mitgliedern (vereinzelt Gruppen)</a:t>
            </a:r>
          </a:p>
          <a:p>
            <a:pPr lvl="1"/>
            <a:r>
              <a:rPr lang="de-DE" sz="1600" dirty="0" smtClean="0"/>
              <a:t>Unter 14 Jahre: 	4 Anworten</a:t>
            </a:r>
          </a:p>
          <a:p>
            <a:pPr lvl="1"/>
            <a:r>
              <a:rPr lang="de-DE" sz="1600" dirty="0" smtClean="0"/>
              <a:t>14 – 20 Jahre:	82 Antworten</a:t>
            </a:r>
          </a:p>
          <a:p>
            <a:pPr lvl="1"/>
            <a:r>
              <a:rPr lang="de-DE" sz="1600" dirty="0" smtClean="0"/>
              <a:t>Über 20 Jahre: 	115 Antworten</a:t>
            </a:r>
          </a:p>
          <a:p>
            <a:r>
              <a:rPr lang="de-DE" sz="1600" dirty="0" smtClean="0"/>
              <a:t>Antworten von 49 % männlichen, 		           49 % weiblichen und 2 % nicht-binären 	   	      Teilnehmenden</a:t>
            </a:r>
          </a:p>
          <a:p>
            <a:endParaRPr lang="de-DE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2</a:t>
            </a:fld>
            <a:endParaRPr lang="de-D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0574" y="2784628"/>
            <a:ext cx="3509872" cy="3426304"/>
          </a:xfrm>
          <a:prstGeom prst="rect">
            <a:avLst/>
          </a:prstGeom>
          <a:ln w="12700">
            <a:solidFill>
              <a:srgbClr val="124898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6662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Analyse und Ergebnisse</a:t>
            </a:r>
            <a:endParaRPr lang="de-D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582058"/>
            <a:ext cx="6677924" cy="4634592"/>
          </a:xfrm>
        </p:spPr>
        <p:txBody>
          <a:bodyPr/>
          <a:lstStyle/>
          <a:p>
            <a:r>
              <a:rPr lang="de-DE" sz="1800" dirty="0" smtClean="0"/>
              <a:t>Wir haben aus den Freitext-Antworten Stichworte herausgezogen und diese gezählt. Auf den nächsten Seiten seht ihr die </a:t>
            </a:r>
            <a:r>
              <a:rPr lang="de-DE" sz="1800" dirty="0"/>
              <a:t>jeweils </a:t>
            </a:r>
            <a:r>
              <a:rPr lang="de-DE" sz="1800" dirty="0" smtClean="0"/>
              <a:t>10 häufigsten Stichworte bei 7 (von 10) Fragen. </a:t>
            </a:r>
          </a:p>
          <a:p>
            <a:r>
              <a:rPr lang="de-DE" sz="1800" dirty="0" smtClean="0"/>
              <a:t>Grobes Fazit: </a:t>
            </a:r>
            <a:r>
              <a:rPr lang="de-DE" sz="1800" b="1" dirty="0" smtClean="0"/>
              <a:t>Mit den meisten Antworten sind wir gut vertraut, sie entsprechen unserer gefühlten geteilten Identität.</a:t>
            </a:r>
          </a:p>
          <a:p>
            <a:r>
              <a:rPr lang="de-DE" sz="1800" dirty="0"/>
              <a:t>Die </a:t>
            </a:r>
            <a:r>
              <a:rPr lang="de-DE" sz="1800" dirty="0" smtClean="0"/>
              <a:t>Antworten haben </a:t>
            </a:r>
            <a:r>
              <a:rPr lang="de-DE" sz="1800" dirty="0"/>
              <a:t>wir, zum Teil wörtlich, zum Teil inhaltlich übernommen, um das Selbstverständnis zu formulieren</a:t>
            </a:r>
            <a:r>
              <a:rPr lang="de-DE" sz="1800" dirty="0" smtClean="0"/>
              <a:t>. Zudem haben wir uns an schon vorhandenen Texten orientiert.</a:t>
            </a:r>
            <a:endParaRPr lang="de-DE" sz="1800" dirty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3</a:t>
            </a:fld>
            <a:endParaRPr lang="de-DE"/>
          </a:p>
        </p:txBody>
      </p:sp>
      <p:pic>
        <p:nvPicPr>
          <p:cNvPr id="7" name="Grafik 3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33488" y="1564751"/>
            <a:ext cx="1074641" cy="3245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33544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4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4739554"/>
              </p:ext>
            </p:extLst>
          </p:nvPr>
        </p:nvGraphicFramePr>
        <p:xfrm>
          <a:off x="513520" y="517585"/>
          <a:ext cx="8104269" cy="578832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12427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5</a:t>
            </a:fld>
            <a:endParaRPr lang="de-DE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49938728"/>
              </p:ext>
            </p:extLst>
          </p:nvPr>
        </p:nvGraphicFramePr>
        <p:xfrm>
          <a:off x="626004" y="433387"/>
          <a:ext cx="7891992" cy="599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934168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6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12151804"/>
              </p:ext>
            </p:extLst>
          </p:nvPr>
        </p:nvGraphicFramePr>
        <p:xfrm>
          <a:off x="777345" y="485774"/>
          <a:ext cx="7589310" cy="58864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7</a:t>
            </a:fld>
            <a:endParaRPr lang="de-DE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23291357"/>
              </p:ext>
            </p:extLst>
          </p:nvPr>
        </p:nvGraphicFramePr>
        <p:xfrm>
          <a:off x="425440" y="492334"/>
          <a:ext cx="827586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8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73342540"/>
              </p:ext>
            </p:extLst>
          </p:nvPr>
        </p:nvGraphicFramePr>
        <p:xfrm>
          <a:off x="474453" y="457200"/>
          <a:ext cx="8177841" cy="586596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de-DE" dirty="0" smtClean="0"/>
          </a:p>
          <a:p>
            <a:endParaRPr lang="de-D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EA8B0C-9BF8-4AF8-A83D-CD8501340D47}" type="datetime1">
              <a:rPr lang="de-DE" smtClean="0"/>
              <a:t>18.02.2022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Umfrage zum Selbstverständnis</a:t>
            </a:r>
            <a:endParaRPr lang="de-D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611F37-E403-4212-8973-081E8AB0D430}" type="slidenum">
              <a:rPr lang="de-DE" smtClean="0"/>
              <a:t>9</a:t>
            </a:fld>
            <a:endParaRPr lang="de-DE"/>
          </a:p>
        </p:txBody>
      </p:sp>
      <p:graphicFrame>
        <p:nvGraphicFramePr>
          <p:cNvPr id="7" name="Chart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94245071"/>
              </p:ext>
            </p:extLst>
          </p:nvPr>
        </p:nvGraphicFramePr>
        <p:xfrm>
          <a:off x="465826" y="500332"/>
          <a:ext cx="8289986" cy="56215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678093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BdP CorporateDesign">
      <a:dk1>
        <a:srgbClr val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BdP CorporateDesign">
      <a:majorFont>
        <a:latin typeface="Immenhausen"/>
        <a:ea typeface=""/>
        <a:cs typeface=""/>
      </a:majorFont>
      <a:minorFont>
        <a:latin typeface="Aleo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BdP_CorporateDesign_Powerpoint_V1.potx" id="{3F467E31-E796-47F6-BE94-37121ECBD284}" vid="{3EB6B591-5477-403C-B2C0-0000F2501ED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BdP_CorporateDesign_Powerpoint_V2</Template>
  <TotalTime>0</TotalTime>
  <Words>297</Words>
  <Application>Microsoft Office PowerPoint</Application>
  <PresentationFormat>On-screen Show (4:3)</PresentationFormat>
  <Paragraphs>68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Umfrage zum Selbstverständnis</vt:lpstr>
      <vt:lpstr>Umfrage-Teilnehmende</vt:lpstr>
      <vt:lpstr>Analyse und Ergebnisse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(Mögliche) nächste Schritte</vt:lpstr>
    </vt:vector>
  </TitlesOfParts>
  <Manager>Bundesamt</Manager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Tipps &amp; Tricks zur Powerpoint-Vorlage</dc:title>
  <dc:creator>Ein Microsoft Office-Anwender</dc:creator>
  <cp:lastModifiedBy>MThomas</cp:lastModifiedBy>
  <cp:revision>50</cp:revision>
  <cp:lastPrinted>2015-07-02T11:49:01Z</cp:lastPrinted>
  <dcterms:created xsi:type="dcterms:W3CDTF">2015-07-02T11:47:32Z</dcterms:created>
  <dcterms:modified xsi:type="dcterms:W3CDTF">2022-02-18T22:01:05Z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lpwstr>1.0</vt:lpwstr>
  </property>
</Properties>
</file>